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Montserrat SemiBold"/>
      <p:regular r:id="rId11"/>
      <p:bold r:id="rId12"/>
      <p:italic r:id="rId13"/>
      <p:boldItalic r:id="rId14"/>
    </p:embeddedFont>
    <p:embeddedFont>
      <p:font typeface="Barlow Condensed SemiBold"/>
      <p:regular r:id="rId15"/>
      <p:bold r:id="rId16"/>
      <p:italic r:id="rId17"/>
      <p:boldItalic r:id="rId18"/>
    </p:embeddedFont>
    <p:embeddedFont>
      <p:font typeface="Montserrat"/>
      <p:regular r:id="rId19"/>
      <p:bold r:id="rId20"/>
      <p:italic r:id="rId21"/>
      <p:boldItalic r:id="rId22"/>
    </p:embeddedFont>
    <p:embeddedFont>
      <p:font typeface="Barlow Condensed"/>
      <p:regular r:id="rId23"/>
      <p:bold r:id="rId24"/>
      <p:italic r:id="rId25"/>
      <p:boldItalic r:id="rId26"/>
    </p:embeddedFont>
    <p:embeddedFont>
      <p:font typeface="Barlow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3ED8DEA-3472-4B3D-B64E-841753C1C0ED}">
  <a:tblStyle styleId="{E3ED8DEA-3472-4B3D-B64E-841753C1C0E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.fntdata"/><Relationship Id="rId22" Type="http://schemas.openxmlformats.org/officeDocument/2006/relationships/font" Target="fonts/Montserrat-boldItalic.fntdata"/><Relationship Id="rId21" Type="http://schemas.openxmlformats.org/officeDocument/2006/relationships/font" Target="fonts/Montserrat-italic.fntdata"/><Relationship Id="rId24" Type="http://schemas.openxmlformats.org/officeDocument/2006/relationships/font" Target="fonts/BarlowCondensed-bold.fntdata"/><Relationship Id="rId23" Type="http://schemas.openxmlformats.org/officeDocument/2006/relationships/font" Target="fonts/BarlowCondensed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BarlowCondensed-boldItalic.fntdata"/><Relationship Id="rId25" Type="http://schemas.openxmlformats.org/officeDocument/2006/relationships/font" Target="fonts/BarlowCondensed-italic.fntdata"/><Relationship Id="rId28" Type="http://schemas.openxmlformats.org/officeDocument/2006/relationships/font" Target="fonts/Barlow-bold.fntdata"/><Relationship Id="rId27" Type="http://schemas.openxmlformats.org/officeDocument/2006/relationships/font" Target="fonts/Barlow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Barlow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Barlow-boldItalic.fntdata"/><Relationship Id="rId11" Type="http://schemas.openxmlformats.org/officeDocument/2006/relationships/font" Target="fonts/MontserratSemiBold-regular.fntdata"/><Relationship Id="rId10" Type="http://schemas.openxmlformats.org/officeDocument/2006/relationships/slide" Target="slides/slide5.xml"/><Relationship Id="rId13" Type="http://schemas.openxmlformats.org/officeDocument/2006/relationships/font" Target="fonts/MontserratSemiBold-italic.fntdata"/><Relationship Id="rId12" Type="http://schemas.openxmlformats.org/officeDocument/2006/relationships/font" Target="fonts/MontserratSemiBold-bold.fntdata"/><Relationship Id="rId15" Type="http://schemas.openxmlformats.org/officeDocument/2006/relationships/font" Target="fonts/BarlowCondensedSemiBold-regular.fntdata"/><Relationship Id="rId14" Type="http://schemas.openxmlformats.org/officeDocument/2006/relationships/font" Target="fonts/MontserratSemiBold-boldItalic.fntdata"/><Relationship Id="rId17" Type="http://schemas.openxmlformats.org/officeDocument/2006/relationships/font" Target="fonts/BarlowCondensedSemiBold-italic.fntdata"/><Relationship Id="rId16" Type="http://schemas.openxmlformats.org/officeDocument/2006/relationships/font" Target="fonts/BarlowCondensedSemiBold-bold.fntdata"/><Relationship Id="rId19" Type="http://schemas.openxmlformats.org/officeDocument/2006/relationships/font" Target="fonts/Montserrat-regular.fntdata"/><Relationship Id="rId18" Type="http://schemas.openxmlformats.org/officeDocument/2006/relationships/font" Target="fonts/BarlowCondensedSemiBold-boldItalic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3" name="Shape 1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" name="Google Shape;1054;p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5" name="Google Shape;105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7" name="Shape 1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8" name="Google Shape;1108;g2cffb4b5f0e_3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9" name="Google Shape;1109;g2cffb4b5f0e_3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3" name="Shape 1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4" name="Google Shape;1114;gdd0c7d16c6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5" name="Google Shape;1115;gdd0c7d16c6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0" name="Shape 1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1" name="Google Shape;1121;g116f4a803e0_0_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2" name="Google Shape;1122;g116f4a803e0_0_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3" name="Shape 1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Google Shape;1134;g2cffb4b5f0e_3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5" name="Google Shape;1135;g2cffb4b5f0e_3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10800000">
            <a:off x="-1845025" y="-739063"/>
            <a:ext cx="4319041" cy="2721707"/>
          </a:xfrm>
          <a:custGeom>
            <a:rect b="b" l="l" r="r" t="t"/>
            <a:pathLst>
              <a:path extrusionOk="0" h="21902" w="34756">
                <a:moveTo>
                  <a:pt x="20385" y="1"/>
                </a:moveTo>
                <a:cubicBezTo>
                  <a:pt x="18425" y="1"/>
                  <a:pt x="17263" y="741"/>
                  <a:pt x="16955" y="953"/>
                </a:cubicBezTo>
                <a:cubicBezTo>
                  <a:pt x="16205" y="1441"/>
                  <a:pt x="15717" y="2287"/>
                  <a:pt x="15622" y="3180"/>
                </a:cubicBezTo>
                <a:cubicBezTo>
                  <a:pt x="15586" y="3692"/>
                  <a:pt x="15658" y="4239"/>
                  <a:pt x="15431" y="4692"/>
                </a:cubicBezTo>
                <a:cubicBezTo>
                  <a:pt x="15152" y="5229"/>
                  <a:pt x="14504" y="5493"/>
                  <a:pt x="13883" y="5493"/>
                </a:cubicBezTo>
                <a:cubicBezTo>
                  <a:pt x="13843" y="5493"/>
                  <a:pt x="13804" y="5492"/>
                  <a:pt x="13765" y="5489"/>
                </a:cubicBezTo>
                <a:cubicBezTo>
                  <a:pt x="13110" y="5466"/>
                  <a:pt x="12503" y="5239"/>
                  <a:pt x="11860" y="5085"/>
                </a:cubicBezTo>
                <a:cubicBezTo>
                  <a:pt x="11583" y="5028"/>
                  <a:pt x="11298" y="4988"/>
                  <a:pt x="11019" y="4988"/>
                </a:cubicBezTo>
                <a:cubicBezTo>
                  <a:pt x="10647" y="4988"/>
                  <a:pt x="10286" y="5060"/>
                  <a:pt x="9967" y="5263"/>
                </a:cubicBezTo>
                <a:cubicBezTo>
                  <a:pt x="9252" y="5728"/>
                  <a:pt x="9038" y="6716"/>
                  <a:pt x="9181" y="7549"/>
                </a:cubicBezTo>
                <a:cubicBezTo>
                  <a:pt x="9335" y="8383"/>
                  <a:pt x="9776" y="9133"/>
                  <a:pt x="10133" y="9907"/>
                </a:cubicBezTo>
                <a:cubicBezTo>
                  <a:pt x="10490" y="10681"/>
                  <a:pt x="10788" y="11550"/>
                  <a:pt x="10586" y="12383"/>
                </a:cubicBezTo>
                <a:cubicBezTo>
                  <a:pt x="10431" y="13002"/>
                  <a:pt x="10014" y="13562"/>
                  <a:pt x="9455" y="13860"/>
                </a:cubicBezTo>
                <a:cubicBezTo>
                  <a:pt x="9053" y="14069"/>
                  <a:pt x="8619" y="14150"/>
                  <a:pt x="8171" y="14150"/>
                </a:cubicBezTo>
                <a:cubicBezTo>
                  <a:pt x="7422" y="14150"/>
                  <a:pt x="6636" y="13924"/>
                  <a:pt x="5906" y="13693"/>
                </a:cubicBezTo>
                <a:cubicBezTo>
                  <a:pt x="5121" y="13443"/>
                  <a:pt x="4335" y="13205"/>
                  <a:pt x="3501" y="13145"/>
                </a:cubicBezTo>
                <a:cubicBezTo>
                  <a:pt x="3391" y="13137"/>
                  <a:pt x="3280" y="13133"/>
                  <a:pt x="3168" y="13133"/>
                </a:cubicBezTo>
                <a:cubicBezTo>
                  <a:pt x="2450" y="13133"/>
                  <a:pt x="1721" y="13304"/>
                  <a:pt x="1144" y="13717"/>
                </a:cubicBezTo>
                <a:cubicBezTo>
                  <a:pt x="537" y="14169"/>
                  <a:pt x="120" y="14943"/>
                  <a:pt x="191" y="15681"/>
                </a:cubicBezTo>
                <a:cubicBezTo>
                  <a:pt x="1" y="16991"/>
                  <a:pt x="477" y="18598"/>
                  <a:pt x="1084" y="19491"/>
                </a:cubicBezTo>
                <a:cubicBezTo>
                  <a:pt x="2073" y="20956"/>
                  <a:pt x="3740" y="21813"/>
                  <a:pt x="5430" y="21896"/>
                </a:cubicBezTo>
                <a:cubicBezTo>
                  <a:pt x="5519" y="21900"/>
                  <a:pt x="5607" y="21902"/>
                  <a:pt x="5695" y="21902"/>
                </a:cubicBezTo>
                <a:cubicBezTo>
                  <a:pt x="8342" y="21902"/>
                  <a:pt x="10769" y="20217"/>
                  <a:pt x="13419" y="19836"/>
                </a:cubicBezTo>
                <a:cubicBezTo>
                  <a:pt x="13826" y="19779"/>
                  <a:pt x="14231" y="19753"/>
                  <a:pt x="14637" y="19753"/>
                </a:cubicBezTo>
                <a:cubicBezTo>
                  <a:pt x="17083" y="19753"/>
                  <a:pt x="19515" y="20683"/>
                  <a:pt x="21956" y="21122"/>
                </a:cubicBezTo>
                <a:cubicBezTo>
                  <a:pt x="23037" y="21312"/>
                  <a:pt x="24137" y="21408"/>
                  <a:pt x="25238" y="21408"/>
                </a:cubicBezTo>
                <a:cubicBezTo>
                  <a:pt x="26212" y="21408"/>
                  <a:pt x="27186" y="21333"/>
                  <a:pt x="28147" y="21182"/>
                </a:cubicBezTo>
                <a:cubicBezTo>
                  <a:pt x="29481" y="20968"/>
                  <a:pt x="30826" y="20598"/>
                  <a:pt x="31981" y="19848"/>
                </a:cubicBezTo>
                <a:cubicBezTo>
                  <a:pt x="33124" y="19110"/>
                  <a:pt x="34077" y="17931"/>
                  <a:pt x="34362" y="16538"/>
                </a:cubicBezTo>
                <a:cubicBezTo>
                  <a:pt x="34755" y="14800"/>
                  <a:pt x="33993" y="12931"/>
                  <a:pt x="32791" y="11669"/>
                </a:cubicBezTo>
                <a:cubicBezTo>
                  <a:pt x="31576" y="10383"/>
                  <a:pt x="29969" y="9609"/>
                  <a:pt x="28362" y="9002"/>
                </a:cubicBezTo>
                <a:cubicBezTo>
                  <a:pt x="27373" y="8633"/>
                  <a:pt x="26361" y="8311"/>
                  <a:pt x="25468" y="7728"/>
                </a:cubicBezTo>
                <a:cubicBezTo>
                  <a:pt x="24575" y="7144"/>
                  <a:pt x="23802" y="6251"/>
                  <a:pt x="23635" y="5144"/>
                </a:cubicBezTo>
                <a:cubicBezTo>
                  <a:pt x="23504" y="4335"/>
                  <a:pt x="23718" y="3489"/>
                  <a:pt x="23563" y="2680"/>
                </a:cubicBezTo>
                <a:cubicBezTo>
                  <a:pt x="23278" y="1203"/>
                  <a:pt x="21861" y="13"/>
                  <a:pt x="20432" y="1"/>
                </a:cubicBezTo>
                <a:cubicBezTo>
                  <a:pt x="20416" y="1"/>
                  <a:pt x="20401" y="1"/>
                  <a:pt x="20385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50000">
                <a:schemeClr val="dk2"/>
              </a:gs>
              <a:gs pos="100000">
                <a:schemeClr val="lt2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6640750" y="3098662"/>
            <a:ext cx="4319041" cy="2721707"/>
          </a:xfrm>
          <a:custGeom>
            <a:rect b="b" l="l" r="r" t="t"/>
            <a:pathLst>
              <a:path extrusionOk="0" h="21902" w="34756">
                <a:moveTo>
                  <a:pt x="20385" y="1"/>
                </a:moveTo>
                <a:cubicBezTo>
                  <a:pt x="18425" y="1"/>
                  <a:pt x="17263" y="741"/>
                  <a:pt x="16955" y="953"/>
                </a:cubicBezTo>
                <a:cubicBezTo>
                  <a:pt x="16205" y="1441"/>
                  <a:pt x="15717" y="2287"/>
                  <a:pt x="15622" y="3180"/>
                </a:cubicBezTo>
                <a:cubicBezTo>
                  <a:pt x="15586" y="3692"/>
                  <a:pt x="15658" y="4239"/>
                  <a:pt x="15431" y="4692"/>
                </a:cubicBezTo>
                <a:cubicBezTo>
                  <a:pt x="15152" y="5229"/>
                  <a:pt x="14504" y="5493"/>
                  <a:pt x="13883" y="5493"/>
                </a:cubicBezTo>
                <a:cubicBezTo>
                  <a:pt x="13843" y="5493"/>
                  <a:pt x="13804" y="5492"/>
                  <a:pt x="13765" y="5489"/>
                </a:cubicBezTo>
                <a:cubicBezTo>
                  <a:pt x="13110" y="5466"/>
                  <a:pt x="12503" y="5239"/>
                  <a:pt x="11860" y="5085"/>
                </a:cubicBezTo>
                <a:cubicBezTo>
                  <a:pt x="11583" y="5028"/>
                  <a:pt x="11298" y="4988"/>
                  <a:pt x="11019" y="4988"/>
                </a:cubicBezTo>
                <a:cubicBezTo>
                  <a:pt x="10647" y="4988"/>
                  <a:pt x="10286" y="5060"/>
                  <a:pt x="9967" y="5263"/>
                </a:cubicBezTo>
                <a:cubicBezTo>
                  <a:pt x="9252" y="5728"/>
                  <a:pt x="9038" y="6716"/>
                  <a:pt x="9181" y="7549"/>
                </a:cubicBezTo>
                <a:cubicBezTo>
                  <a:pt x="9335" y="8383"/>
                  <a:pt x="9776" y="9133"/>
                  <a:pt x="10133" y="9907"/>
                </a:cubicBezTo>
                <a:cubicBezTo>
                  <a:pt x="10490" y="10681"/>
                  <a:pt x="10788" y="11550"/>
                  <a:pt x="10586" y="12383"/>
                </a:cubicBezTo>
                <a:cubicBezTo>
                  <a:pt x="10431" y="13002"/>
                  <a:pt x="10014" y="13562"/>
                  <a:pt x="9455" y="13860"/>
                </a:cubicBezTo>
                <a:cubicBezTo>
                  <a:pt x="9053" y="14069"/>
                  <a:pt x="8619" y="14150"/>
                  <a:pt x="8171" y="14150"/>
                </a:cubicBezTo>
                <a:cubicBezTo>
                  <a:pt x="7422" y="14150"/>
                  <a:pt x="6636" y="13924"/>
                  <a:pt x="5906" y="13693"/>
                </a:cubicBezTo>
                <a:cubicBezTo>
                  <a:pt x="5121" y="13443"/>
                  <a:pt x="4335" y="13205"/>
                  <a:pt x="3501" y="13145"/>
                </a:cubicBezTo>
                <a:cubicBezTo>
                  <a:pt x="3391" y="13137"/>
                  <a:pt x="3280" y="13133"/>
                  <a:pt x="3168" y="13133"/>
                </a:cubicBezTo>
                <a:cubicBezTo>
                  <a:pt x="2450" y="13133"/>
                  <a:pt x="1721" y="13304"/>
                  <a:pt x="1144" y="13717"/>
                </a:cubicBezTo>
                <a:cubicBezTo>
                  <a:pt x="537" y="14169"/>
                  <a:pt x="120" y="14943"/>
                  <a:pt x="191" y="15681"/>
                </a:cubicBezTo>
                <a:cubicBezTo>
                  <a:pt x="1" y="16991"/>
                  <a:pt x="477" y="18598"/>
                  <a:pt x="1084" y="19491"/>
                </a:cubicBezTo>
                <a:cubicBezTo>
                  <a:pt x="2073" y="20956"/>
                  <a:pt x="3740" y="21813"/>
                  <a:pt x="5430" y="21896"/>
                </a:cubicBezTo>
                <a:cubicBezTo>
                  <a:pt x="5519" y="21900"/>
                  <a:pt x="5607" y="21902"/>
                  <a:pt x="5695" y="21902"/>
                </a:cubicBezTo>
                <a:cubicBezTo>
                  <a:pt x="8342" y="21902"/>
                  <a:pt x="10769" y="20217"/>
                  <a:pt x="13419" y="19836"/>
                </a:cubicBezTo>
                <a:cubicBezTo>
                  <a:pt x="13826" y="19779"/>
                  <a:pt x="14231" y="19753"/>
                  <a:pt x="14637" y="19753"/>
                </a:cubicBezTo>
                <a:cubicBezTo>
                  <a:pt x="17083" y="19753"/>
                  <a:pt x="19515" y="20683"/>
                  <a:pt x="21956" y="21122"/>
                </a:cubicBezTo>
                <a:cubicBezTo>
                  <a:pt x="23037" y="21312"/>
                  <a:pt x="24137" y="21408"/>
                  <a:pt x="25238" y="21408"/>
                </a:cubicBezTo>
                <a:cubicBezTo>
                  <a:pt x="26212" y="21408"/>
                  <a:pt x="27186" y="21333"/>
                  <a:pt x="28147" y="21182"/>
                </a:cubicBezTo>
                <a:cubicBezTo>
                  <a:pt x="29481" y="20968"/>
                  <a:pt x="30826" y="20598"/>
                  <a:pt x="31981" y="19848"/>
                </a:cubicBezTo>
                <a:cubicBezTo>
                  <a:pt x="33124" y="19110"/>
                  <a:pt x="34077" y="17931"/>
                  <a:pt x="34362" y="16538"/>
                </a:cubicBezTo>
                <a:cubicBezTo>
                  <a:pt x="34755" y="14800"/>
                  <a:pt x="33993" y="12931"/>
                  <a:pt x="32791" y="11669"/>
                </a:cubicBezTo>
                <a:cubicBezTo>
                  <a:pt x="31576" y="10383"/>
                  <a:pt x="29969" y="9609"/>
                  <a:pt x="28362" y="9002"/>
                </a:cubicBezTo>
                <a:cubicBezTo>
                  <a:pt x="27373" y="8633"/>
                  <a:pt x="26361" y="8311"/>
                  <a:pt x="25468" y="7728"/>
                </a:cubicBezTo>
                <a:cubicBezTo>
                  <a:pt x="24575" y="7144"/>
                  <a:pt x="23802" y="6251"/>
                  <a:pt x="23635" y="5144"/>
                </a:cubicBezTo>
                <a:cubicBezTo>
                  <a:pt x="23504" y="4335"/>
                  <a:pt x="23718" y="3489"/>
                  <a:pt x="23563" y="2680"/>
                </a:cubicBezTo>
                <a:cubicBezTo>
                  <a:pt x="23278" y="1203"/>
                  <a:pt x="21861" y="13"/>
                  <a:pt x="20432" y="1"/>
                </a:cubicBezTo>
                <a:cubicBezTo>
                  <a:pt x="20416" y="1"/>
                  <a:pt x="20401" y="1"/>
                  <a:pt x="20385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50000">
                <a:schemeClr val="dk2"/>
              </a:gs>
              <a:gs pos="100000">
                <a:schemeClr val="lt2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 rot="-7199942">
            <a:off x="1013094" y="4239091"/>
            <a:ext cx="1492189" cy="1554017"/>
            <a:chOff x="4445625" y="1829838"/>
            <a:chExt cx="739125" cy="769750"/>
          </a:xfrm>
        </p:grpSpPr>
        <p:sp>
          <p:nvSpPr>
            <p:cNvPr id="12" name="Google Shape;12;p2"/>
            <p:cNvSpPr/>
            <p:nvPr/>
          </p:nvSpPr>
          <p:spPr>
            <a:xfrm>
              <a:off x="4497725" y="1897713"/>
              <a:ext cx="634925" cy="634925"/>
            </a:xfrm>
            <a:custGeom>
              <a:rect b="b" l="l" r="r" t="t"/>
              <a:pathLst>
                <a:path extrusionOk="0" h="25397" w="25397">
                  <a:moveTo>
                    <a:pt x="12704" y="36"/>
                  </a:moveTo>
                  <a:cubicBezTo>
                    <a:pt x="14407" y="36"/>
                    <a:pt x="16062" y="381"/>
                    <a:pt x="17622" y="1036"/>
                  </a:cubicBezTo>
                  <a:cubicBezTo>
                    <a:pt x="19122" y="1679"/>
                    <a:pt x="20479" y="2584"/>
                    <a:pt x="21646" y="3739"/>
                  </a:cubicBezTo>
                  <a:cubicBezTo>
                    <a:pt x="22801" y="4905"/>
                    <a:pt x="23718" y="6251"/>
                    <a:pt x="24349" y="7763"/>
                  </a:cubicBezTo>
                  <a:cubicBezTo>
                    <a:pt x="25027" y="9323"/>
                    <a:pt x="25349" y="10978"/>
                    <a:pt x="25349" y="12692"/>
                  </a:cubicBezTo>
                  <a:cubicBezTo>
                    <a:pt x="25349" y="14395"/>
                    <a:pt x="25004" y="16050"/>
                    <a:pt x="24349" y="17609"/>
                  </a:cubicBezTo>
                  <a:cubicBezTo>
                    <a:pt x="23718" y="19121"/>
                    <a:pt x="22801" y="20467"/>
                    <a:pt x="21646" y="21634"/>
                  </a:cubicBezTo>
                  <a:cubicBezTo>
                    <a:pt x="20479" y="22789"/>
                    <a:pt x="19122" y="23705"/>
                    <a:pt x="17622" y="24336"/>
                  </a:cubicBezTo>
                  <a:cubicBezTo>
                    <a:pt x="16062" y="25015"/>
                    <a:pt x="14407" y="25336"/>
                    <a:pt x="12704" y="25336"/>
                  </a:cubicBezTo>
                  <a:cubicBezTo>
                    <a:pt x="10990" y="25336"/>
                    <a:pt x="9335" y="24991"/>
                    <a:pt x="7775" y="24336"/>
                  </a:cubicBezTo>
                  <a:cubicBezTo>
                    <a:pt x="6275" y="23705"/>
                    <a:pt x="4918" y="22789"/>
                    <a:pt x="3751" y="21634"/>
                  </a:cubicBezTo>
                  <a:cubicBezTo>
                    <a:pt x="2596" y="20467"/>
                    <a:pt x="1679" y="19121"/>
                    <a:pt x="1048" y="17609"/>
                  </a:cubicBezTo>
                  <a:cubicBezTo>
                    <a:pt x="382" y="16050"/>
                    <a:pt x="48" y="14395"/>
                    <a:pt x="48" y="12692"/>
                  </a:cubicBezTo>
                  <a:cubicBezTo>
                    <a:pt x="48" y="10978"/>
                    <a:pt x="393" y="9323"/>
                    <a:pt x="1048" y="7763"/>
                  </a:cubicBezTo>
                  <a:cubicBezTo>
                    <a:pt x="1691" y="6251"/>
                    <a:pt x="2596" y="4905"/>
                    <a:pt x="3751" y="3739"/>
                  </a:cubicBezTo>
                  <a:cubicBezTo>
                    <a:pt x="4918" y="2584"/>
                    <a:pt x="6275" y="1679"/>
                    <a:pt x="7775" y="1036"/>
                  </a:cubicBezTo>
                  <a:cubicBezTo>
                    <a:pt x="9335" y="369"/>
                    <a:pt x="10990" y="36"/>
                    <a:pt x="12704" y="36"/>
                  </a:cubicBezTo>
                  <a:close/>
                  <a:moveTo>
                    <a:pt x="12704" y="0"/>
                  </a:moveTo>
                  <a:cubicBezTo>
                    <a:pt x="10990" y="0"/>
                    <a:pt x="9323" y="333"/>
                    <a:pt x="7763" y="1000"/>
                  </a:cubicBezTo>
                  <a:cubicBezTo>
                    <a:pt x="6251" y="1643"/>
                    <a:pt x="4882" y="2560"/>
                    <a:pt x="3727" y="3727"/>
                  </a:cubicBezTo>
                  <a:cubicBezTo>
                    <a:pt x="2560" y="4882"/>
                    <a:pt x="1644" y="6239"/>
                    <a:pt x="1001" y="7763"/>
                  </a:cubicBezTo>
                  <a:cubicBezTo>
                    <a:pt x="346" y="9323"/>
                    <a:pt x="1" y="10989"/>
                    <a:pt x="1" y="12704"/>
                  </a:cubicBezTo>
                  <a:cubicBezTo>
                    <a:pt x="1" y="14407"/>
                    <a:pt x="334" y="16073"/>
                    <a:pt x="1001" y="17645"/>
                  </a:cubicBezTo>
                  <a:cubicBezTo>
                    <a:pt x="1644" y="19145"/>
                    <a:pt x="2560" y="20514"/>
                    <a:pt x="3727" y="21669"/>
                  </a:cubicBezTo>
                  <a:cubicBezTo>
                    <a:pt x="4882" y="22836"/>
                    <a:pt x="6239" y="23753"/>
                    <a:pt x="7763" y="24396"/>
                  </a:cubicBezTo>
                  <a:cubicBezTo>
                    <a:pt x="9323" y="25051"/>
                    <a:pt x="10990" y="25396"/>
                    <a:pt x="12704" y="25396"/>
                  </a:cubicBezTo>
                  <a:cubicBezTo>
                    <a:pt x="14407" y="25396"/>
                    <a:pt x="16074" y="25051"/>
                    <a:pt x="17646" y="24396"/>
                  </a:cubicBezTo>
                  <a:cubicBezTo>
                    <a:pt x="19146" y="23753"/>
                    <a:pt x="20515" y="22836"/>
                    <a:pt x="21670" y="21669"/>
                  </a:cubicBezTo>
                  <a:cubicBezTo>
                    <a:pt x="22837" y="20514"/>
                    <a:pt x="23753" y="19157"/>
                    <a:pt x="24396" y="17645"/>
                  </a:cubicBezTo>
                  <a:cubicBezTo>
                    <a:pt x="25051" y="16073"/>
                    <a:pt x="25397" y="14407"/>
                    <a:pt x="25397" y="12704"/>
                  </a:cubicBezTo>
                  <a:cubicBezTo>
                    <a:pt x="25397" y="10989"/>
                    <a:pt x="25063" y="9323"/>
                    <a:pt x="24396" y="7763"/>
                  </a:cubicBezTo>
                  <a:cubicBezTo>
                    <a:pt x="23753" y="6251"/>
                    <a:pt x="22837" y="4882"/>
                    <a:pt x="21670" y="3727"/>
                  </a:cubicBezTo>
                  <a:cubicBezTo>
                    <a:pt x="20515" y="2560"/>
                    <a:pt x="19158" y="1643"/>
                    <a:pt x="17646" y="1000"/>
                  </a:cubicBezTo>
                  <a:cubicBezTo>
                    <a:pt x="16074" y="345"/>
                    <a:pt x="14407" y="0"/>
                    <a:pt x="12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620350" y="2020038"/>
              <a:ext cx="389975" cy="389650"/>
            </a:xfrm>
            <a:custGeom>
              <a:rect b="b" l="l" r="r" t="t"/>
              <a:pathLst>
                <a:path extrusionOk="0" h="15586" w="15599">
                  <a:moveTo>
                    <a:pt x="15598" y="7799"/>
                  </a:moveTo>
                  <a:cubicBezTo>
                    <a:pt x="15598" y="3489"/>
                    <a:pt x="12110" y="0"/>
                    <a:pt x="7799" y="0"/>
                  </a:cubicBezTo>
                  <a:cubicBezTo>
                    <a:pt x="3478" y="0"/>
                    <a:pt x="1" y="3477"/>
                    <a:pt x="1" y="7799"/>
                  </a:cubicBezTo>
                  <a:cubicBezTo>
                    <a:pt x="1" y="12097"/>
                    <a:pt x="3478" y="15586"/>
                    <a:pt x="7799" y="15586"/>
                  </a:cubicBezTo>
                  <a:cubicBezTo>
                    <a:pt x="12110" y="15586"/>
                    <a:pt x="15598" y="12097"/>
                    <a:pt x="15598" y="7799"/>
                  </a:cubicBezTo>
                  <a:close/>
                  <a:moveTo>
                    <a:pt x="1703" y="7799"/>
                  </a:moveTo>
                  <a:cubicBezTo>
                    <a:pt x="1703" y="4430"/>
                    <a:pt x="4430" y="1703"/>
                    <a:pt x="7799" y="1703"/>
                  </a:cubicBezTo>
                  <a:cubicBezTo>
                    <a:pt x="11157" y="1703"/>
                    <a:pt x="13884" y="4430"/>
                    <a:pt x="13884" y="7799"/>
                  </a:cubicBezTo>
                  <a:cubicBezTo>
                    <a:pt x="13884" y="11157"/>
                    <a:pt x="11157" y="13883"/>
                    <a:pt x="7799" y="13883"/>
                  </a:cubicBezTo>
                  <a:cubicBezTo>
                    <a:pt x="4430" y="13871"/>
                    <a:pt x="1703" y="11145"/>
                    <a:pt x="1703" y="77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4445625" y="1845313"/>
              <a:ext cx="739125" cy="739100"/>
            </a:xfrm>
            <a:custGeom>
              <a:rect b="b" l="l" r="r" t="t"/>
              <a:pathLst>
                <a:path extrusionOk="0" h="29564" w="29565">
                  <a:moveTo>
                    <a:pt x="29564" y="14788"/>
                  </a:moveTo>
                  <a:cubicBezTo>
                    <a:pt x="29564" y="6608"/>
                    <a:pt x="22944" y="1"/>
                    <a:pt x="14788" y="1"/>
                  </a:cubicBezTo>
                  <a:cubicBezTo>
                    <a:pt x="6609" y="1"/>
                    <a:pt x="1" y="6632"/>
                    <a:pt x="1" y="14788"/>
                  </a:cubicBezTo>
                  <a:cubicBezTo>
                    <a:pt x="1" y="22944"/>
                    <a:pt x="6633" y="29564"/>
                    <a:pt x="14788" y="29564"/>
                  </a:cubicBezTo>
                  <a:cubicBezTo>
                    <a:pt x="22956" y="29564"/>
                    <a:pt x="29564" y="22944"/>
                    <a:pt x="29564" y="14788"/>
                  </a:cubicBezTo>
                  <a:close/>
                  <a:moveTo>
                    <a:pt x="2823" y="14788"/>
                  </a:moveTo>
                  <a:cubicBezTo>
                    <a:pt x="2823" y="8180"/>
                    <a:pt x="8181" y="2822"/>
                    <a:pt x="14788" y="2822"/>
                  </a:cubicBezTo>
                  <a:cubicBezTo>
                    <a:pt x="21396" y="2822"/>
                    <a:pt x="26754" y="8180"/>
                    <a:pt x="26754" y="14788"/>
                  </a:cubicBezTo>
                  <a:cubicBezTo>
                    <a:pt x="26754" y="21384"/>
                    <a:pt x="21396" y="26742"/>
                    <a:pt x="14788" y="26742"/>
                  </a:cubicBezTo>
                  <a:cubicBezTo>
                    <a:pt x="8181" y="26730"/>
                    <a:pt x="2823" y="21372"/>
                    <a:pt x="2823" y="1478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4537900" y="1829838"/>
              <a:ext cx="554575" cy="769750"/>
            </a:xfrm>
            <a:custGeom>
              <a:rect b="b" l="l" r="r" t="t"/>
              <a:pathLst>
                <a:path extrusionOk="0" h="30790" w="22183">
                  <a:moveTo>
                    <a:pt x="11062" y="0"/>
                  </a:moveTo>
                  <a:cubicBezTo>
                    <a:pt x="8978" y="0"/>
                    <a:pt x="6966" y="405"/>
                    <a:pt x="5061" y="1203"/>
                  </a:cubicBezTo>
                  <a:cubicBezTo>
                    <a:pt x="3239" y="1977"/>
                    <a:pt x="1584" y="3096"/>
                    <a:pt x="168" y="4513"/>
                  </a:cubicBezTo>
                  <a:cubicBezTo>
                    <a:pt x="108" y="4549"/>
                    <a:pt x="60" y="4608"/>
                    <a:pt x="1" y="4668"/>
                  </a:cubicBezTo>
                  <a:lnTo>
                    <a:pt x="1" y="4894"/>
                  </a:lnTo>
                  <a:lnTo>
                    <a:pt x="287" y="4608"/>
                  </a:lnTo>
                  <a:cubicBezTo>
                    <a:pt x="3168" y="1739"/>
                    <a:pt x="7002" y="143"/>
                    <a:pt x="11074" y="143"/>
                  </a:cubicBezTo>
                  <a:cubicBezTo>
                    <a:pt x="15158" y="143"/>
                    <a:pt x="18979" y="1727"/>
                    <a:pt x="21861" y="4608"/>
                  </a:cubicBezTo>
                  <a:cubicBezTo>
                    <a:pt x="21958" y="4694"/>
                    <a:pt x="22045" y="4790"/>
                    <a:pt x="22123" y="4870"/>
                  </a:cubicBezTo>
                  <a:lnTo>
                    <a:pt x="22123" y="4870"/>
                  </a:lnTo>
                  <a:lnTo>
                    <a:pt x="22123" y="4668"/>
                  </a:lnTo>
                  <a:lnTo>
                    <a:pt x="21956" y="4513"/>
                  </a:lnTo>
                  <a:cubicBezTo>
                    <a:pt x="20539" y="3096"/>
                    <a:pt x="18884" y="1977"/>
                    <a:pt x="17063" y="1203"/>
                  </a:cubicBezTo>
                  <a:cubicBezTo>
                    <a:pt x="15158" y="405"/>
                    <a:pt x="13145" y="0"/>
                    <a:pt x="11062" y="0"/>
                  </a:cubicBezTo>
                  <a:close/>
                  <a:moveTo>
                    <a:pt x="22123" y="4870"/>
                  </a:moveTo>
                  <a:lnTo>
                    <a:pt x="22123" y="4894"/>
                  </a:lnTo>
                  <a:lnTo>
                    <a:pt x="22146" y="4894"/>
                  </a:lnTo>
                  <a:cubicBezTo>
                    <a:pt x="22139" y="4886"/>
                    <a:pt x="22131" y="4878"/>
                    <a:pt x="22123" y="4870"/>
                  </a:cubicBezTo>
                  <a:close/>
                  <a:moveTo>
                    <a:pt x="37" y="25896"/>
                  </a:moveTo>
                  <a:lnTo>
                    <a:pt x="37" y="26123"/>
                  </a:lnTo>
                  <a:lnTo>
                    <a:pt x="203" y="26277"/>
                  </a:lnTo>
                  <a:cubicBezTo>
                    <a:pt x="1608" y="27694"/>
                    <a:pt x="3263" y="28813"/>
                    <a:pt x="5097" y="29587"/>
                  </a:cubicBezTo>
                  <a:cubicBezTo>
                    <a:pt x="7002" y="30385"/>
                    <a:pt x="9014" y="30790"/>
                    <a:pt x="11097" y="30790"/>
                  </a:cubicBezTo>
                  <a:cubicBezTo>
                    <a:pt x="13181" y="30790"/>
                    <a:pt x="15181" y="30385"/>
                    <a:pt x="17086" y="29587"/>
                  </a:cubicBezTo>
                  <a:cubicBezTo>
                    <a:pt x="18920" y="28813"/>
                    <a:pt x="20575" y="27694"/>
                    <a:pt x="21992" y="26277"/>
                  </a:cubicBezTo>
                  <a:lnTo>
                    <a:pt x="22146" y="26123"/>
                  </a:lnTo>
                  <a:lnTo>
                    <a:pt x="22182" y="26123"/>
                  </a:lnTo>
                  <a:lnTo>
                    <a:pt x="22182" y="25896"/>
                  </a:lnTo>
                  <a:cubicBezTo>
                    <a:pt x="22075" y="25980"/>
                    <a:pt x="21980" y="26087"/>
                    <a:pt x="21896" y="26170"/>
                  </a:cubicBezTo>
                  <a:cubicBezTo>
                    <a:pt x="19015" y="29052"/>
                    <a:pt x="15181" y="30635"/>
                    <a:pt x="11109" y="30635"/>
                  </a:cubicBezTo>
                  <a:cubicBezTo>
                    <a:pt x="7026" y="30635"/>
                    <a:pt x="3204" y="29064"/>
                    <a:pt x="322" y="26170"/>
                  </a:cubicBezTo>
                  <a:cubicBezTo>
                    <a:pt x="215" y="26087"/>
                    <a:pt x="120" y="25980"/>
                    <a:pt x="37" y="2589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669175" y="2069163"/>
              <a:ext cx="291425" cy="291125"/>
            </a:xfrm>
            <a:custGeom>
              <a:rect b="b" l="l" r="r" t="t"/>
              <a:pathLst>
                <a:path extrusionOk="0" h="11645" w="11657">
                  <a:moveTo>
                    <a:pt x="5823" y="0"/>
                  </a:moveTo>
                  <a:cubicBezTo>
                    <a:pt x="2608" y="0"/>
                    <a:pt x="1" y="2596"/>
                    <a:pt x="1" y="5810"/>
                  </a:cubicBezTo>
                  <a:cubicBezTo>
                    <a:pt x="1" y="5858"/>
                    <a:pt x="36" y="5894"/>
                    <a:pt x="84" y="5894"/>
                  </a:cubicBezTo>
                  <a:cubicBezTo>
                    <a:pt x="120" y="5894"/>
                    <a:pt x="155" y="5858"/>
                    <a:pt x="155" y="5810"/>
                  </a:cubicBezTo>
                  <a:cubicBezTo>
                    <a:pt x="155" y="2679"/>
                    <a:pt x="2715" y="131"/>
                    <a:pt x="5835" y="131"/>
                  </a:cubicBezTo>
                  <a:cubicBezTo>
                    <a:pt x="8978" y="131"/>
                    <a:pt x="11526" y="2679"/>
                    <a:pt x="11526" y="5810"/>
                  </a:cubicBezTo>
                  <a:cubicBezTo>
                    <a:pt x="11526" y="8954"/>
                    <a:pt x="8966" y="11501"/>
                    <a:pt x="5835" y="11501"/>
                  </a:cubicBezTo>
                  <a:cubicBezTo>
                    <a:pt x="5799" y="11501"/>
                    <a:pt x="5763" y="11525"/>
                    <a:pt x="5763" y="11573"/>
                  </a:cubicBezTo>
                  <a:cubicBezTo>
                    <a:pt x="5763" y="11620"/>
                    <a:pt x="5799" y="11644"/>
                    <a:pt x="5835" y="11644"/>
                  </a:cubicBezTo>
                  <a:cubicBezTo>
                    <a:pt x="9049" y="11644"/>
                    <a:pt x="11657" y="9049"/>
                    <a:pt x="11657" y="5834"/>
                  </a:cubicBezTo>
                  <a:cubicBezTo>
                    <a:pt x="11657" y="2619"/>
                    <a:pt x="9049" y="12"/>
                    <a:pt x="5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4495350" y="1894713"/>
              <a:ext cx="546525" cy="640300"/>
            </a:xfrm>
            <a:custGeom>
              <a:rect b="b" l="l" r="r" t="t"/>
              <a:pathLst>
                <a:path extrusionOk="0" h="25612" w="21861">
                  <a:moveTo>
                    <a:pt x="12799" y="1"/>
                  </a:moveTo>
                  <a:cubicBezTo>
                    <a:pt x="9370" y="1"/>
                    <a:pt x="6156" y="1346"/>
                    <a:pt x="3751" y="3751"/>
                  </a:cubicBezTo>
                  <a:cubicBezTo>
                    <a:pt x="1322" y="6180"/>
                    <a:pt x="0" y="9383"/>
                    <a:pt x="0" y="12800"/>
                  </a:cubicBezTo>
                  <a:cubicBezTo>
                    <a:pt x="0" y="16229"/>
                    <a:pt x="1334" y="19444"/>
                    <a:pt x="3751" y="21849"/>
                  </a:cubicBezTo>
                  <a:cubicBezTo>
                    <a:pt x="6168" y="24278"/>
                    <a:pt x="9370" y="25611"/>
                    <a:pt x="12799" y="25611"/>
                  </a:cubicBezTo>
                  <a:cubicBezTo>
                    <a:pt x="16217" y="25611"/>
                    <a:pt x="19431" y="24266"/>
                    <a:pt x="21848" y="21849"/>
                  </a:cubicBezTo>
                  <a:cubicBezTo>
                    <a:pt x="21848" y="21837"/>
                    <a:pt x="21860" y="21813"/>
                    <a:pt x="21860" y="21789"/>
                  </a:cubicBezTo>
                  <a:cubicBezTo>
                    <a:pt x="21860" y="21772"/>
                    <a:pt x="21860" y="21761"/>
                    <a:pt x="21855" y="21761"/>
                  </a:cubicBezTo>
                  <a:cubicBezTo>
                    <a:pt x="21854" y="21761"/>
                    <a:pt x="21851" y="21762"/>
                    <a:pt x="21848" y="21766"/>
                  </a:cubicBezTo>
                  <a:cubicBezTo>
                    <a:pt x="21830" y="21748"/>
                    <a:pt x="21810" y="21739"/>
                    <a:pt x="21790" y="21739"/>
                  </a:cubicBezTo>
                  <a:cubicBezTo>
                    <a:pt x="21771" y="21739"/>
                    <a:pt x="21753" y="21748"/>
                    <a:pt x="21741" y="21766"/>
                  </a:cubicBezTo>
                  <a:cubicBezTo>
                    <a:pt x="19348" y="24159"/>
                    <a:pt x="16169" y="25468"/>
                    <a:pt x="12799" y="25468"/>
                  </a:cubicBezTo>
                  <a:cubicBezTo>
                    <a:pt x="9418" y="25468"/>
                    <a:pt x="6227" y="24147"/>
                    <a:pt x="3846" y="21766"/>
                  </a:cubicBezTo>
                  <a:cubicBezTo>
                    <a:pt x="1453" y="19372"/>
                    <a:pt x="143" y="16193"/>
                    <a:pt x="143" y="12824"/>
                  </a:cubicBezTo>
                  <a:cubicBezTo>
                    <a:pt x="143" y="9443"/>
                    <a:pt x="1465" y="6252"/>
                    <a:pt x="3846" y="3870"/>
                  </a:cubicBezTo>
                  <a:cubicBezTo>
                    <a:pt x="6251" y="1477"/>
                    <a:pt x="9418" y="168"/>
                    <a:pt x="12799" y="168"/>
                  </a:cubicBezTo>
                  <a:cubicBezTo>
                    <a:pt x="16169" y="168"/>
                    <a:pt x="19360" y="1489"/>
                    <a:pt x="21741" y="3870"/>
                  </a:cubicBezTo>
                  <a:cubicBezTo>
                    <a:pt x="21753" y="3888"/>
                    <a:pt x="21771" y="3897"/>
                    <a:pt x="21790" y="3897"/>
                  </a:cubicBezTo>
                  <a:cubicBezTo>
                    <a:pt x="21810" y="3897"/>
                    <a:pt x="21830" y="3888"/>
                    <a:pt x="21848" y="3870"/>
                  </a:cubicBezTo>
                  <a:cubicBezTo>
                    <a:pt x="21848" y="3859"/>
                    <a:pt x="21860" y="3835"/>
                    <a:pt x="21860" y="3811"/>
                  </a:cubicBezTo>
                  <a:cubicBezTo>
                    <a:pt x="21860" y="3787"/>
                    <a:pt x="21860" y="3775"/>
                    <a:pt x="21848" y="3751"/>
                  </a:cubicBezTo>
                  <a:cubicBezTo>
                    <a:pt x="19419" y="1334"/>
                    <a:pt x="16217" y="1"/>
                    <a:pt x="12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4611425" y="2011113"/>
              <a:ext cx="408125" cy="408100"/>
            </a:xfrm>
            <a:custGeom>
              <a:rect b="b" l="l" r="r" t="t"/>
              <a:pathLst>
                <a:path extrusionOk="0" h="16324" w="16325">
                  <a:moveTo>
                    <a:pt x="8168" y="0"/>
                  </a:moveTo>
                  <a:cubicBezTo>
                    <a:pt x="3656" y="0"/>
                    <a:pt x="1" y="3656"/>
                    <a:pt x="1" y="8168"/>
                  </a:cubicBezTo>
                  <a:cubicBezTo>
                    <a:pt x="1" y="8204"/>
                    <a:pt x="25" y="8239"/>
                    <a:pt x="72" y="8239"/>
                  </a:cubicBezTo>
                  <a:cubicBezTo>
                    <a:pt x="120" y="8239"/>
                    <a:pt x="144" y="8204"/>
                    <a:pt x="144" y="8168"/>
                  </a:cubicBezTo>
                  <a:cubicBezTo>
                    <a:pt x="144" y="3739"/>
                    <a:pt x="3727" y="155"/>
                    <a:pt x="8156" y="155"/>
                  </a:cubicBezTo>
                  <a:cubicBezTo>
                    <a:pt x="12574" y="155"/>
                    <a:pt x="16157" y="3739"/>
                    <a:pt x="16157" y="8168"/>
                  </a:cubicBezTo>
                  <a:cubicBezTo>
                    <a:pt x="16157" y="12585"/>
                    <a:pt x="12574" y="16169"/>
                    <a:pt x="8156" y="16169"/>
                  </a:cubicBezTo>
                  <a:cubicBezTo>
                    <a:pt x="8109" y="16169"/>
                    <a:pt x="8073" y="16205"/>
                    <a:pt x="8073" y="16240"/>
                  </a:cubicBezTo>
                  <a:cubicBezTo>
                    <a:pt x="8073" y="16288"/>
                    <a:pt x="8109" y="16324"/>
                    <a:pt x="8156" y="16324"/>
                  </a:cubicBezTo>
                  <a:cubicBezTo>
                    <a:pt x="12657" y="16324"/>
                    <a:pt x="16324" y="12657"/>
                    <a:pt x="16324" y="8156"/>
                  </a:cubicBezTo>
                  <a:cubicBezTo>
                    <a:pt x="16324" y="3644"/>
                    <a:pt x="12681" y="0"/>
                    <a:pt x="8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557250" y="1963213"/>
              <a:ext cx="490875" cy="503000"/>
            </a:xfrm>
            <a:custGeom>
              <a:rect b="b" l="l" r="r" t="t"/>
              <a:pathLst>
                <a:path extrusionOk="0" h="20120" w="19635">
                  <a:moveTo>
                    <a:pt x="10345" y="1"/>
                  </a:moveTo>
                  <a:cubicBezTo>
                    <a:pt x="9033" y="1"/>
                    <a:pt x="7721" y="263"/>
                    <a:pt x="6466" y="785"/>
                  </a:cubicBezTo>
                  <a:cubicBezTo>
                    <a:pt x="3977" y="1809"/>
                    <a:pt x="2061" y="3738"/>
                    <a:pt x="1037" y="6226"/>
                  </a:cubicBezTo>
                  <a:cubicBezTo>
                    <a:pt x="1" y="8715"/>
                    <a:pt x="25" y="11441"/>
                    <a:pt x="1049" y="13918"/>
                  </a:cubicBezTo>
                  <a:cubicBezTo>
                    <a:pt x="2072" y="16406"/>
                    <a:pt x="4025" y="18323"/>
                    <a:pt x="6513" y="19359"/>
                  </a:cubicBezTo>
                  <a:cubicBezTo>
                    <a:pt x="7741" y="19866"/>
                    <a:pt x="9030" y="20119"/>
                    <a:pt x="10321" y="20119"/>
                  </a:cubicBezTo>
                  <a:cubicBezTo>
                    <a:pt x="11634" y="20119"/>
                    <a:pt x="12950" y="19858"/>
                    <a:pt x="14205" y="19335"/>
                  </a:cubicBezTo>
                  <a:cubicBezTo>
                    <a:pt x="16670" y="18311"/>
                    <a:pt x="18598" y="16394"/>
                    <a:pt x="19622" y="13918"/>
                  </a:cubicBezTo>
                  <a:cubicBezTo>
                    <a:pt x="19634" y="13894"/>
                    <a:pt x="19622" y="13882"/>
                    <a:pt x="19622" y="13858"/>
                  </a:cubicBezTo>
                  <a:cubicBezTo>
                    <a:pt x="19610" y="13834"/>
                    <a:pt x="19587" y="13823"/>
                    <a:pt x="19575" y="13823"/>
                  </a:cubicBezTo>
                  <a:lnTo>
                    <a:pt x="19515" y="13823"/>
                  </a:lnTo>
                  <a:cubicBezTo>
                    <a:pt x="19491" y="13834"/>
                    <a:pt x="19467" y="13846"/>
                    <a:pt x="19467" y="13858"/>
                  </a:cubicBezTo>
                  <a:cubicBezTo>
                    <a:pt x="18455" y="16287"/>
                    <a:pt x="16550" y="18192"/>
                    <a:pt x="14133" y="19204"/>
                  </a:cubicBezTo>
                  <a:cubicBezTo>
                    <a:pt x="12910" y="19718"/>
                    <a:pt x="11617" y="19974"/>
                    <a:pt x="10324" y="19974"/>
                  </a:cubicBezTo>
                  <a:cubicBezTo>
                    <a:pt x="9039" y="19974"/>
                    <a:pt x="7754" y="19721"/>
                    <a:pt x="6537" y="19216"/>
                  </a:cubicBezTo>
                  <a:cubicBezTo>
                    <a:pt x="4097" y="18204"/>
                    <a:pt x="2180" y="16299"/>
                    <a:pt x="1168" y="13858"/>
                  </a:cubicBezTo>
                  <a:cubicBezTo>
                    <a:pt x="144" y="11417"/>
                    <a:pt x="144" y="8715"/>
                    <a:pt x="1156" y="6274"/>
                  </a:cubicBezTo>
                  <a:cubicBezTo>
                    <a:pt x="2168" y="3833"/>
                    <a:pt x="4073" y="1916"/>
                    <a:pt x="6513" y="904"/>
                  </a:cubicBezTo>
                  <a:cubicBezTo>
                    <a:pt x="7741" y="383"/>
                    <a:pt x="9035" y="124"/>
                    <a:pt x="10328" y="124"/>
                  </a:cubicBezTo>
                  <a:cubicBezTo>
                    <a:pt x="11606" y="124"/>
                    <a:pt x="12884" y="377"/>
                    <a:pt x="14098" y="880"/>
                  </a:cubicBezTo>
                  <a:cubicBezTo>
                    <a:pt x="16539" y="1892"/>
                    <a:pt x="18455" y="3797"/>
                    <a:pt x="19467" y="6238"/>
                  </a:cubicBezTo>
                  <a:cubicBezTo>
                    <a:pt x="19477" y="6275"/>
                    <a:pt x="19507" y="6290"/>
                    <a:pt x="19536" y="6290"/>
                  </a:cubicBezTo>
                  <a:cubicBezTo>
                    <a:pt x="19545" y="6290"/>
                    <a:pt x="19554" y="6289"/>
                    <a:pt x="19563" y="6286"/>
                  </a:cubicBezTo>
                  <a:cubicBezTo>
                    <a:pt x="19598" y="6274"/>
                    <a:pt x="19622" y="6226"/>
                    <a:pt x="19598" y="6203"/>
                  </a:cubicBezTo>
                  <a:cubicBezTo>
                    <a:pt x="18575" y="3714"/>
                    <a:pt x="16646" y="1785"/>
                    <a:pt x="14157" y="761"/>
                  </a:cubicBezTo>
                  <a:cubicBezTo>
                    <a:pt x="12924" y="254"/>
                    <a:pt x="11635" y="1"/>
                    <a:pt x="10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" name="Google Shape;20;p2"/>
          <p:cNvSpPr/>
          <p:nvPr/>
        </p:nvSpPr>
        <p:spPr>
          <a:xfrm rot="435267">
            <a:off x="6817947" y="-474140"/>
            <a:ext cx="1244549" cy="1240425"/>
          </a:xfrm>
          <a:custGeom>
            <a:rect b="b" l="l" r="r" t="t"/>
            <a:pathLst>
              <a:path extrusionOk="0" h="28873" w="28969">
                <a:moveTo>
                  <a:pt x="27814" y="0"/>
                </a:moveTo>
                <a:cubicBezTo>
                  <a:pt x="28075" y="0"/>
                  <a:pt x="28349" y="107"/>
                  <a:pt x="28552" y="310"/>
                </a:cubicBezTo>
                <a:cubicBezTo>
                  <a:pt x="28968" y="727"/>
                  <a:pt x="28968" y="1381"/>
                  <a:pt x="28552" y="1798"/>
                </a:cubicBezTo>
                <a:lnTo>
                  <a:pt x="1906" y="28456"/>
                </a:lnTo>
                <a:cubicBezTo>
                  <a:pt x="1489" y="28873"/>
                  <a:pt x="834" y="28873"/>
                  <a:pt x="417" y="28456"/>
                </a:cubicBezTo>
                <a:cubicBezTo>
                  <a:pt x="1" y="28039"/>
                  <a:pt x="1" y="27385"/>
                  <a:pt x="417" y="26968"/>
                </a:cubicBezTo>
                <a:lnTo>
                  <a:pt x="27063" y="310"/>
                </a:lnTo>
                <a:cubicBezTo>
                  <a:pt x="27278" y="107"/>
                  <a:pt x="27552" y="0"/>
                  <a:pt x="27814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50000">
                <a:schemeClr val="dk2"/>
              </a:gs>
              <a:gs pos="100000">
                <a:schemeClr val="lt2"/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" name="Google Shape;21;p2"/>
          <p:cNvGrpSpPr/>
          <p:nvPr/>
        </p:nvGrpSpPr>
        <p:grpSpPr>
          <a:xfrm>
            <a:off x="8250213" y="4120884"/>
            <a:ext cx="361129" cy="3106418"/>
            <a:chOff x="6317900" y="1197313"/>
            <a:chExt cx="180700" cy="1554375"/>
          </a:xfrm>
        </p:grpSpPr>
        <p:sp>
          <p:nvSpPr>
            <p:cNvPr id="22" name="Google Shape;22;p2"/>
            <p:cNvSpPr/>
            <p:nvPr/>
          </p:nvSpPr>
          <p:spPr>
            <a:xfrm>
              <a:off x="6367900" y="1231538"/>
              <a:ext cx="126225" cy="1520150"/>
            </a:xfrm>
            <a:custGeom>
              <a:rect b="b" l="l" r="r" t="t"/>
              <a:pathLst>
                <a:path extrusionOk="0" h="60806" w="5049">
                  <a:moveTo>
                    <a:pt x="167" y="60806"/>
                  </a:moveTo>
                  <a:lnTo>
                    <a:pt x="0" y="60806"/>
                  </a:lnTo>
                  <a:lnTo>
                    <a:pt x="0" y="4930"/>
                  </a:lnTo>
                  <a:lnTo>
                    <a:pt x="24" y="4894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9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6486675" y="1227088"/>
              <a:ext cx="11925" cy="11925"/>
            </a:xfrm>
            <a:custGeom>
              <a:rect b="b" l="l" r="r" t="t"/>
              <a:pathLst>
                <a:path extrusionOk="0" h="477" w="477">
                  <a:moveTo>
                    <a:pt x="0" y="238"/>
                  </a:moveTo>
                  <a:cubicBezTo>
                    <a:pt x="0" y="107"/>
                    <a:pt x="95" y="0"/>
                    <a:pt x="238" y="0"/>
                  </a:cubicBezTo>
                  <a:cubicBezTo>
                    <a:pt x="369" y="0"/>
                    <a:pt x="476" y="107"/>
                    <a:pt x="476" y="238"/>
                  </a:cubicBezTo>
                  <a:cubicBezTo>
                    <a:pt x="476" y="369"/>
                    <a:pt x="369" y="477"/>
                    <a:pt x="238" y="477"/>
                  </a:cubicBezTo>
                  <a:cubicBezTo>
                    <a:pt x="95" y="477"/>
                    <a:pt x="0" y="369"/>
                    <a:pt x="0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6342900" y="1216663"/>
              <a:ext cx="126225" cy="1535025"/>
            </a:xfrm>
            <a:custGeom>
              <a:rect b="b" l="l" r="r" t="t"/>
              <a:pathLst>
                <a:path extrusionOk="0" h="61401" w="5049">
                  <a:moveTo>
                    <a:pt x="167" y="61401"/>
                  </a:moveTo>
                  <a:lnTo>
                    <a:pt x="0" y="61401"/>
                  </a:lnTo>
                  <a:lnTo>
                    <a:pt x="0" y="4930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461650" y="1212213"/>
              <a:ext cx="11950" cy="11925"/>
            </a:xfrm>
            <a:custGeom>
              <a:rect b="b" l="l" r="r" t="t"/>
              <a:pathLst>
                <a:path extrusionOk="0" h="477" w="478">
                  <a:moveTo>
                    <a:pt x="1" y="238"/>
                  </a:moveTo>
                  <a:cubicBezTo>
                    <a:pt x="1" y="107"/>
                    <a:pt x="108" y="0"/>
                    <a:pt x="239" y="0"/>
                  </a:cubicBezTo>
                  <a:cubicBezTo>
                    <a:pt x="370" y="0"/>
                    <a:pt x="477" y="107"/>
                    <a:pt x="477" y="238"/>
                  </a:cubicBezTo>
                  <a:cubicBezTo>
                    <a:pt x="477" y="369"/>
                    <a:pt x="370" y="476"/>
                    <a:pt x="239" y="476"/>
                  </a:cubicBezTo>
                  <a:cubicBezTo>
                    <a:pt x="108" y="476"/>
                    <a:pt x="1" y="369"/>
                    <a:pt x="1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6317900" y="1201788"/>
              <a:ext cx="126225" cy="1549900"/>
            </a:xfrm>
            <a:custGeom>
              <a:rect b="b" l="l" r="r" t="t"/>
              <a:pathLst>
                <a:path extrusionOk="0" h="61996" w="5049">
                  <a:moveTo>
                    <a:pt x="179" y="61996"/>
                  </a:moveTo>
                  <a:lnTo>
                    <a:pt x="0" y="61996"/>
                  </a:lnTo>
                  <a:lnTo>
                    <a:pt x="0" y="4929"/>
                  </a:lnTo>
                  <a:lnTo>
                    <a:pt x="4929" y="0"/>
                  </a:lnTo>
                  <a:lnTo>
                    <a:pt x="5048" y="119"/>
                  </a:lnTo>
                  <a:lnTo>
                    <a:pt x="179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6436650" y="1197313"/>
              <a:ext cx="11950" cy="11925"/>
            </a:xfrm>
            <a:custGeom>
              <a:rect b="b" l="l" r="r" t="t"/>
              <a:pathLst>
                <a:path extrusionOk="0" h="477" w="478">
                  <a:moveTo>
                    <a:pt x="1" y="239"/>
                  </a:moveTo>
                  <a:cubicBezTo>
                    <a:pt x="1" y="108"/>
                    <a:pt x="108" y="1"/>
                    <a:pt x="239" y="1"/>
                  </a:cubicBezTo>
                  <a:cubicBezTo>
                    <a:pt x="370" y="1"/>
                    <a:pt x="477" y="108"/>
                    <a:pt x="477" y="239"/>
                  </a:cubicBezTo>
                  <a:cubicBezTo>
                    <a:pt x="477" y="370"/>
                    <a:pt x="370" y="477"/>
                    <a:pt x="239" y="477"/>
                  </a:cubicBezTo>
                  <a:cubicBezTo>
                    <a:pt x="108" y="477"/>
                    <a:pt x="1" y="370"/>
                    <a:pt x="1" y="23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2"/>
          <p:cNvSpPr/>
          <p:nvPr/>
        </p:nvSpPr>
        <p:spPr>
          <a:xfrm rot="5400000">
            <a:off x="8716600" y="1537250"/>
            <a:ext cx="112200" cy="97200"/>
          </a:xfrm>
          <a:prstGeom prst="triangle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9" name="Google Shape;29;p2"/>
          <p:cNvCxnSpPr/>
          <p:nvPr/>
        </p:nvCxnSpPr>
        <p:spPr>
          <a:xfrm flipH="1" rot="436104">
            <a:off x="7342476" y="-138003"/>
            <a:ext cx="713735" cy="700711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" name="Google Shape;30;p2"/>
          <p:cNvCxnSpPr/>
          <p:nvPr/>
        </p:nvCxnSpPr>
        <p:spPr>
          <a:xfrm flipH="1" rot="436104">
            <a:off x="7694851" y="-273622"/>
            <a:ext cx="713735" cy="700711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" name="Google Shape;31;p2"/>
          <p:cNvSpPr/>
          <p:nvPr/>
        </p:nvSpPr>
        <p:spPr>
          <a:xfrm>
            <a:off x="8763750" y="-180350"/>
            <a:ext cx="1215300" cy="12153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2"/>
          <p:cNvSpPr/>
          <p:nvPr/>
        </p:nvSpPr>
        <p:spPr>
          <a:xfrm>
            <a:off x="8632950" y="-311150"/>
            <a:ext cx="1476900" cy="14769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2"/>
          <p:cNvGrpSpPr/>
          <p:nvPr/>
        </p:nvGrpSpPr>
        <p:grpSpPr>
          <a:xfrm>
            <a:off x="265900" y="3852516"/>
            <a:ext cx="194400" cy="112209"/>
            <a:chOff x="265900" y="3852516"/>
            <a:chExt cx="194400" cy="112209"/>
          </a:xfrm>
        </p:grpSpPr>
        <p:sp>
          <p:nvSpPr>
            <p:cNvPr id="34" name="Google Shape;34;p2"/>
            <p:cNvSpPr/>
            <p:nvPr/>
          </p:nvSpPr>
          <p:spPr>
            <a:xfrm rot="-5400000">
              <a:off x="258400" y="3860025"/>
              <a:ext cx="112200" cy="972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 rot="-5400000">
              <a:off x="355600" y="3860016"/>
              <a:ext cx="112200" cy="972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2"/>
          <p:cNvSpPr txBox="1"/>
          <p:nvPr>
            <p:ph type="ctrTitle"/>
          </p:nvPr>
        </p:nvSpPr>
        <p:spPr>
          <a:xfrm>
            <a:off x="609600" y="1603974"/>
            <a:ext cx="7924800" cy="15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/>
        </p:txBody>
      </p:sp>
      <p:sp>
        <p:nvSpPr>
          <p:cNvPr id="37" name="Google Shape;37;p2"/>
          <p:cNvSpPr txBox="1"/>
          <p:nvPr>
            <p:ph idx="1" type="subTitle"/>
          </p:nvPr>
        </p:nvSpPr>
        <p:spPr>
          <a:xfrm>
            <a:off x="2125800" y="3428332"/>
            <a:ext cx="4892400" cy="46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11"/>
          <p:cNvSpPr txBox="1"/>
          <p:nvPr>
            <p:ph hasCustomPrompt="1" type="title"/>
          </p:nvPr>
        </p:nvSpPr>
        <p:spPr>
          <a:xfrm>
            <a:off x="1766700" y="1533875"/>
            <a:ext cx="5610600" cy="137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456" name="Google Shape;456;p11"/>
          <p:cNvSpPr txBox="1"/>
          <p:nvPr>
            <p:ph idx="1" type="subTitle"/>
          </p:nvPr>
        </p:nvSpPr>
        <p:spPr>
          <a:xfrm>
            <a:off x="1766700" y="2906122"/>
            <a:ext cx="5610600" cy="7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7" name="Google Shape;457;p11"/>
          <p:cNvSpPr/>
          <p:nvPr/>
        </p:nvSpPr>
        <p:spPr>
          <a:xfrm rot="2352435">
            <a:off x="2482219" y="4250194"/>
            <a:ext cx="4319020" cy="2721693"/>
          </a:xfrm>
          <a:custGeom>
            <a:rect b="b" l="l" r="r" t="t"/>
            <a:pathLst>
              <a:path extrusionOk="0" h="21902" w="34756">
                <a:moveTo>
                  <a:pt x="20385" y="1"/>
                </a:moveTo>
                <a:cubicBezTo>
                  <a:pt x="18425" y="1"/>
                  <a:pt x="17263" y="741"/>
                  <a:pt x="16955" y="953"/>
                </a:cubicBezTo>
                <a:cubicBezTo>
                  <a:pt x="16205" y="1441"/>
                  <a:pt x="15717" y="2287"/>
                  <a:pt x="15622" y="3180"/>
                </a:cubicBezTo>
                <a:cubicBezTo>
                  <a:pt x="15586" y="3692"/>
                  <a:pt x="15658" y="4239"/>
                  <a:pt x="15431" y="4692"/>
                </a:cubicBezTo>
                <a:cubicBezTo>
                  <a:pt x="15152" y="5229"/>
                  <a:pt x="14504" y="5493"/>
                  <a:pt x="13883" y="5493"/>
                </a:cubicBezTo>
                <a:cubicBezTo>
                  <a:pt x="13843" y="5493"/>
                  <a:pt x="13804" y="5492"/>
                  <a:pt x="13765" y="5489"/>
                </a:cubicBezTo>
                <a:cubicBezTo>
                  <a:pt x="13110" y="5466"/>
                  <a:pt x="12503" y="5239"/>
                  <a:pt x="11860" y="5085"/>
                </a:cubicBezTo>
                <a:cubicBezTo>
                  <a:pt x="11583" y="5028"/>
                  <a:pt x="11298" y="4988"/>
                  <a:pt x="11019" y="4988"/>
                </a:cubicBezTo>
                <a:cubicBezTo>
                  <a:pt x="10647" y="4988"/>
                  <a:pt x="10286" y="5060"/>
                  <a:pt x="9967" y="5263"/>
                </a:cubicBezTo>
                <a:cubicBezTo>
                  <a:pt x="9252" y="5728"/>
                  <a:pt x="9038" y="6716"/>
                  <a:pt x="9181" y="7549"/>
                </a:cubicBezTo>
                <a:cubicBezTo>
                  <a:pt x="9335" y="8383"/>
                  <a:pt x="9776" y="9133"/>
                  <a:pt x="10133" y="9907"/>
                </a:cubicBezTo>
                <a:cubicBezTo>
                  <a:pt x="10490" y="10681"/>
                  <a:pt x="10788" y="11550"/>
                  <a:pt x="10586" y="12383"/>
                </a:cubicBezTo>
                <a:cubicBezTo>
                  <a:pt x="10431" y="13002"/>
                  <a:pt x="10014" y="13562"/>
                  <a:pt x="9455" y="13860"/>
                </a:cubicBezTo>
                <a:cubicBezTo>
                  <a:pt x="9053" y="14069"/>
                  <a:pt x="8619" y="14150"/>
                  <a:pt x="8171" y="14150"/>
                </a:cubicBezTo>
                <a:cubicBezTo>
                  <a:pt x="7422" y="14150"/>
                  <a:pt x="6636" y="13924"/>
                  <a:pt x="5906" y="13693"/>
                </a:cubicBezTo>
                <a:cubicBezTo>
                  <a:pt x="5121" y="13443"/>
                  <a:pt x="4335" y="13205"/>
                  <a:pt x="3501" y="13145"/>
                </a:cubicBezTo>
                <a:cubicBezTo>
                  <a:pt x="3391" y="13137"/>
                  <a:pt x="3280" y="13133"/>
                  <a:pt x="3168" y="13133"/>
                </a:cubicBezTo>
                <a:cubicBezTo>
                  <a:pt x="2450" y="13133"/>
                  <a:pt x="1721" y="13304"/>
                  <a:pt x="1144" y="13717"/>
                </a:cubicBezTo>
                <a:cubicBezTo>
                  <a:pt x="537" y="14169"/>
                  <a:pt x="120" y="14943"/>
                  <a:pt x="191" y="15681"/>
                </a:cubicBezTo>
                <a:cubicBezTo>
                  <a:pt x="1" y="16991"/>
                  <a:pt x="477" y="18598"/>
                  <a:pt x="1084" y="19491"/>
                </a:cubicBezTo>
                <a:cubicBezTo>
                  <a:pt x="2073" y="20956"/>
                  <a:pt x="3740" y="21813"/>
                  <a:pt x="5430" y="21896"/>
                </a:cubicBezTo>
                <a:cubicBezTo>
                  <a:pt x="5519" y="21900"/>
                  <a:pt x="5607" y="21902"/>
                  <a:pt x="5695" y="21902"/>
                </a:cubicBezTo>
                <a:cubicBezTo>
                  <a:pt x="8342" y="21902"/>
                  <a:pt x="10769" y="20217"/>
                  <a:pt x="13419" y="19836"/>
                </a:cubicBezTo>
                <a:cubicBezTo>
                  <a:pt x="13826" y="19779"/>
                  <a:pt x="14231" y="19753"/>
                  <a:pt x="14637" y="19753"/>
                </a:cubicBezTo>
                <a:cubicBezTo>
                  <a:pt x="17083" y="19753"/>
                  <a:pt x="19515" y="20683"/>
                  <a:pt x="21956" y="21122"/>
                </a:cubicBezTo>
                <a:cubicBezTo>
                  <a:pt x="23037" y="21312"/>
                  <a:pt x="24137" y="21408"/>
                  <a:pt x="25238" y="21408"/>
                </a:cubicBezTo>
                <a:cubicBezTo>
                  <a:pt x="26212" y="21408"/>
                  <a:pt x="27186" y="21333"/>
                  <a:pt x="28147" y="21182"/>
                </a:cubicBezTo>
                <a:cubicBezTo>
                  <a:pt x="29481" y="20968"/>
                  <a:pt x="30826" y="20598"/>
                  <a:pt x="31981" y="19848"/>
                </a:cubicBezTo>
                <a:cubicBezTo>
                  <a:pt x="33124" y="19110"/>
                  <a:pt x="34077" y="17931"/>
                  <a:pt x="34362" y="16538"/>
                </a:cubicBezTo>
                <a:cubicBezTo>
                  <a:pt x="34755" y="14800"/>
                  <a:pt x="33993" y="12931"/>
                  <a:pt x="32791" y="11669"/>
                </a:cubicBezTo>
                <a:cubicBezTo>
                  <a:pt x="31576" y="10383"/>
                  <a:pt x="29969" y="9609"/>
                  <a:pt x="28362" y="9002"/>
                </a:cubicBezTo>
                <a:cubicBezTo>
                  <a:pt x="27373" y="8633"/>
                  <a:pt x="26361" y="8311"/>
                  <a:pt x="25468" y="7728"/>
                </a:cubicBezTo>
                <a:cubicBezTo>
                  <a:pt x="24575" y="7144"/>
                  <a:pt x="23802" y="6251"/>
                  <a:pt x="23635" y="5144"/>
                </a:cubicBezTo>
                <a:cubicBezTo>
                  <a:pt x="23504" y="4335"/>
                  <a:pt x="23718" y="3489"/>
                  <a:pt x="23563" y="2680"/>
                </a:cubicBezTo>
                <a:cubicBezTo>
                  <a:pt x="23278" y="1203"/>
                  <a:pt x="21861" y="13"/>
                  <a:pt x="20432" y="1"/>
                </a:cubicBezTo>
                <a:cubicBezTo>
                  <a:pt x="20416" y="1"/>
                  <a:pt x="20401" y="1"/>
                  <a:pt x="20385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8" name="Google Shape;458;p11"/>
          <p:cNvGrpSpPr/>
          <p:nvPr/>
        </p:nvGrpSpPr>
        <p:grpSpPr>
          <a:xfrm rot="5400000">
            <a:off x="4483925" y="4608575"/>
            <a:ext cx="315575" cy="366750"/>
            <a:chOff x="8558925" y="4522650"/>
            <a:chExt cx="315575" cy="366750"/>
          </a:xfrm>
        </p:grpSpPr>
        <p:grpSp>
          <p:nvGrpSpPr>
            <p:cNvPr id="459" name="Google Shape;459;p11"/>
            <p:cNvGrpSpPr/>
            <p:nvPr/>
          </p:nvGrpSpPr>
          <p:grpSpPr>
            <a:xfrm>
              <a:off x="8558925" y="4629825"/>
              <a:ext cx="107200" cy="107175"/>
              <a:chOff x="4125350" y="1946513"/>
              <a:chExt cx="107200" cy="107175"/>
            </a:xfrm>
          </p:grpSpPr>
          <p:sp>
            <p:nvSpPr>
              <p:cNvPr id="460" name="Google Shape;460;p11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rect b="b" l="l" r="r" t="t"/>
                <a:pathLst>
                  <a:path extrusionOk="0" h="4287" w="322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" name="Google Shape;461;p11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rect b="b" l="l" r="r" t="t"/>
                <a:pathLst>
                  <a:path extrusionOk="0" h="311" w="4288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62" name="Google Shape;462;p11"/>
            <p:cNvGrpSpPr/>
            <p:nvPr/>
          </p:nvGrpSpPr>
          <p:grpSpPr>
            <a:xfrm>
              <a:off x="8711325" y="4782225"/>
              <a:ext cx="107200" cy="107175"/>
              <a:chOff x="4125350" y="1946513"/>
              <a:chExt cx="107200" cy="107175"/>
            </a:xfrm>
          </p:grpSpPr>
          <p:sp>
            <p:nvSpPr>
              <p:cNvPr id="463" name="Google Shape;463;p11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rect b="b" l="l" r="r" t="t"/>
                <a:pathLst>
                  <a:path extrusionOk="0" h="4287" w="322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" name="Google Shape;464;p11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rect b="b" l="l" r="r" t="t"/>
                <a:pathLst>
                  <a:path extrusionOk="0" h="311" w="4288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65" name="Google Shape;465;p11"/>
            <p:cNvGrpSpPr/>
            <p:nvPr/>
          </p:nvGrpSpPr>
          <p:grpSpPr>
            <a:xfrm>
              <a:off x="8767300" y="4522650"/>
              <a:ext cx="107200" cy="107175"/>
              <a:chOff x="4125350" y="1946513"/>
              <a:chExt cx="107200" cy="107175"/>
            </a:xfrm>
          </p:grpSpPr>
          <p:sp>
            <p:nvSpPr>
              <p:cNvPr id="466" name="Google Shape;466;p11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rect b="b" l="l" r="r" t="t"/>
                <a:pathLst>
                  <a:path extrusionOk="0" h="4287" w="322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" name="Google Shape;467;p11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rect b="b" l="l" r="r" t="t"/>
                <a:pathLst>
                  <a:path extrusionOk="0" h="311" w="4288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68" name="Google Shape;468;p11"/>
          <p:cNvGrpSpPr/>
          <p:nvPr/>
        </p:nvGrpSpPr>
        <p:grpSpPr>
          <a:xfrm flipH="1" rot="10800000">
            <a:off x="208200" y="3354166"/>
            <a:ext cx="194400" cy="112209"/>
            <a:chOff x="265900" y="3852516"/>
            <a:chExt cx="194400" cy="112209"/>
          </a:xfrm>
        </p:grpSpPr>
        <p:sp>
          <p:nvSpPr>
            <p:cNvPr id="469" name="Google Shape;469;p11"/>
            <p:cNvSpPr/>
            <p:nvPr/>
          </p:nvSpPr>
          <p:spPr>
            <a:xfrm rot="-5400000">
              <a:off x="258400" y="3860025"/>
              <a:ext cx="112200" cy="972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11"/>
            <p:cNvSpPr/>
            <p:nvPr/>
          </p:nvSpPr>
          <p:spPr>
            <a:xfrm rot="-5400000">
              <a:off x="355600" y="3860016"/>
              <a:ext cx="112200" cy="972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1" name="Google Shape;471;p11"/>
          <p:cNvSpPr/>
          <p:nvPr/>
        </p:nvSpPr>
        <p:spPr>
          <a:xfrm flipH="1" rot="5400000">
            <a:off x="8802568" y="2037975"/>
            <a:ext cx="112200" cy="97200"/>
          </a:xfrm>
          <a:prstGeom prst="triangle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2" name="Google Shape;472;p11"/>
          <p:cNvGrpSpPr/>
          <p:nvPr/>
        </p:nvGrpSpPr>
        <p:grpSpPr>
          <a:xfrm>
            <a:off x="-988628" y="1266621"/>
            <a:ext cx="1391222" cy="1387652"/>
            <a:chOff x="4010510" y="4522646"/>
            <a:chExt cx="1391222" cy="1387652"/>
          </a:xfrm>
        </p:grpSpPr>
        <p:sp>
          <p:nvSpPr>
            <p:cNvPr id="473" name="Google Shape;473;p11"/>
            <p:cNvSpPr/>
            <p:nvPr/>
          </p:nvSpPr>
          <p:spPr>
            <a:xfrm rot="435267">
              <a:off x="4083847" y="4596260"/>
              <a:ext cx="1244549" cy="1240425"/>
            </a:xfrm>
            <a:custGeom>
              <a:rect b="b" l="l" r="r" t="t"/>
              <a:pathLst>
                <a:path extrusionOk="0" h="28873" w="28969">
                  <a:moveTo>
                    <a:pt x="27814" y="0"/>
                  </a:moveTo>
                  <a:cubicBezTo>
                    <a:pt x="28075" y="0"/>
                    <a:pt x="28349" y="107"/>
                    <a:pt x="28552" y="310"/>
                  </a:cubicBezTo>
                  <a:cubicBezTo>
                    <a:pt x="28968" y="727"/>
                    <a:pt x="28968" y="1381"/>
                    <a:pt x="28552" y="1798"/>
                  </a:cubicBezTo>
                  <a:lnTo>
                    <a:pt x="1906" y="28456"/>
                  </a:lnTo>
                  <a:cubicBezTo>
                    <a:pt x="1489" y="28873"/>
                    <a:pt x="834" y="28873"/>
                    <a:pt x="417" y="28456"/>
                  </a:cubicBezTo>
                  <a:cubicBezTo>
                    <a:pt x="1" y="28039"/>
                    <a:pt x="1" y="27385"/>
                    <a:pt x="417" y="26968"/>
                  </a:cubicBezTo>
                  <a:lnTo>
                    <a:pt x="27063" y="310"/>
                  </a:lnTo>
                  <a:cubicBezTo>
                    <a:pt x="27278" y="107"/>
                    <a:pt x="27552" y="0"/>
                    <a:pt x="2781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dk2"/>
                </a:gs>
                <a:gs pos="100000">
                  <a:schemeClr val="lt2"/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74" name="Google Shape;474;p11"/>
            <p:cNvCxnSpPr/>
            <p:nvPr/>
          </p:nvCxnSpPr>
          <p:spPr>
            <a:xfrm flipH="1" rot="436104">
              <a:off x="4646601" y="4866128"/>
              <a:ext cx="713735" cy="700711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475" name="Google Shape;475;p11"/>
          <p:cNvGrpSpPr/>
          <p:nvPr/>
        </p:nvGrpSpPr>
        <p:grpSpPr>
          <a:xfrm rot="10800000">
            <a:off x="8625322" y="2848196"/>
            <a:ext cx="1391222" cy="1387652"/>
            <a:chOff x="4010510" y="4522646"/>
            <a:chExt cx="1391222" cy="1387652"/>
          </a:xfrm>
        </p:grpSpPr>
        <p:sp>
          <p:nvSpPr>
            <p:cNvPr id="476" name="Google Shape;476;p11"/>
            <p:cNvSpPr/>
            <p:nvPr/>
          </p:nvSpPr>
          <p:spPr>
            <a:xfrm rot="435267">
              <a:off x="4083847" y="4596260"/>
              <a:ext cx="1244549" cy="1240425"/>
            </a:xfrm>
            <a:custGeom>
              <a:rect b="b" l="l" r="r" t="t"/>
              <a:pathLst>
                <a:path extrusionOk="0" h="28873" w="28969">
                  <a:moveTo>
                    <a:pt x="27814" y="0"/>
                  </a:moveTo>
                  <a:cubicBezTo>
                    <a:pt x="28075" y="0"/>
                    <a:pt x="28349" y="107"/>
                    <a:pt x="28552" y="310"/>
                  </a:cubicBezTo>
                  <a:cubicBezTo>
                    <a:pt x="28968" y="727"/>
                    <a:pt x="28968" y="1381"/>
                    <a:pt x="28552" y="1798"/>
                  </a:cubicBezTo>
                  <a:lnTo>
                    <a:pt x="1906" y="28456"/>
                  </a:lnTo>
                  <a:cubicBezTo>
                    <a:pt x="1489" y="28873"/>
                    <a:pt x="834" y="28873"/>
                    <a:pt x="417" y="28456"/>
                  </a:cubicBezTo>
                  <a:cubicBezTo>
                    <a:pt x="1" y="28039"/>
                    <a:pt x="1" y="27385"/>
                    <a:pt x="417" y="26968"/>
                  </a:cubicBezTo>
                  <a:lnTo>
                    <a:pt x="27063" y="310"/>
                  </a:lnTo>
                  <a:cubicBezTo>
                    <a:pt x="27278" y="107"/>
                    <a:pt x="27552" y="0"/>
                    <a:pt x="2781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dk2"/>
                </a:gs>
                <a:gs pos="100000">
                  <a:schemeClr val="lt2"/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77" name="Google Shape;477;p11"/>
            <p:cNvCxnSpPr/>
            <p:nvPr/>
          </p:nvCxnSpPr>
          <p:spPr>
            <a:xfrm flipH="1" rot="436104">
              <a:off x="4646601" y="4866128"/>
              <a:ext cx="713735" cy="700711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78" name="Google Shape;478;p11"/>
          <p:cNvSpPr/>
          <p:nvPr/>
        </p:nvSpPr>
        <p:spPr>
          <a:xfrm rot="3600028">
            <a:off x="7176125" y="-2438407"/>
            <a:ext cx="3365100" cy="3705147"/>
          </a:xfrm>
          <a:custGeom>
            <a:rect b="b" l="l" r="r" t="t"/>
            <a:pathLst>
              <a:path extrusionOk="0" h="23677" w="21504">
                <a:moveTo>
                  <a:pt x="13115" y="0"/>
                </a:moveTo>
                <a:cubicBezTo>
                  <a:pt x="11311" y="0"/>
                  <a:pt x="9515" y="452"/>
                  <a:pt x="7931" y="1391"/>
                </a:cubicBezTo>
                <a:cubicBezTo>
                  <a:pt x="6621" y="2165"/>
                  <a:pt x="5454" y="3296"/>
                  <a:pt x="4966" y="4736"/>
                </a:cubicBezTo>
                <a:cubicBezTo>
                  <a:pt x="4442" y="6272"/>
                  <a:pt x="4728" y="7951"/>
                  <a:pt x="4502" y="9558"/>
                </a:cubicBezTo>
                <a:cubicBezTo>
                  <a:pt x="4275" y="11154"/>
                  <a:pt x="3549" y="12666"/>
                  <a:pt x="2442" y="13833"/>
                </a:cubicBezTo>
                <a:cubicBezTo>
                  <a:pt x="1739" y="14559"/>
                  <a:pt x="894" y="15178"/>
                  <a:pt x="453" y="16083"/>
                </a:cubicBezTo>
                <a:cubicBezTo>
                  <a:pt x="1" y="17047"/>
                  <a:pt x="108" y="18178"/>
                  <a:pt x="358" y="19238"/>
                </a:cubicBezTo>
                <a:cubicBezTo>
                  <a:pt x="549" y="20072"/>
                  <a:pt x="811" y="20917"/>
                  <a:pt x="1346" y="21584"/>
                </a:cubicBezTo>
                <a:cubicBezTo>
                  <a:pt x="2192" y="22655"/>
                  <a:pt x="3561" y="23155"/>
                  <a:pt x="4906" y="23405"/>
                </a:cubicBezTo>
                <a:cubicBezTo>
                  <a:pt x="5844" y="23582"/>
                  <a:pt x="6797" y="23677"/>
                  <a:pt x="7760" y="23677"/>
                </a:cubicBezTo>
                <a:cubicBezTo>
                  <a:pt x="8228" y="23677"/>
                  <a:pt x="8698" y="23654"/>
                  <a:pt x="9169" y="23608"/>
                </a:cubicBezTo>
                <a:cubicBezTo>
                  <a:pt x="10395" y="23489"/>
                  <a:pt x="11705" y="23179"/>
                  <a:pt x="12503" y="22227"/>
                </a:cubicBezTo>
                <a:cubicBezTo>
                  <a:pt x="13372" y="21155"/>
                  <a:pt x="13348" y="19607"/>
                  <a:pt x="13967" y="18357"/>
                </a:cubicBezTo>
                <a:cubicBezTo>
                  <a:pt x="14431" y="17416"/>
                  <a:pt x="15277" y="16690"/>
                  <a:pt x="16265" y="16369"/>
                </a:cubicBezTo>
                <a:cubicBezTo>
                  <a:pt x="17063" y="16095"/>
                  <a:pt x="17932" y="16095"/>
                  <a:pt x="18765" y="15964"/>
                </a:cubicBezTo>
                <a:cubicBezTo>
                  <a:pt x="19599" y="15833"/>
                  <a:pt x="20468" y="15511"/>
                  <a:pt x="20968" y="14833"/>
                </a:cubicBezTo>
                <a:cubicBezTo>
                  <a:pt x="21456" y="14130"/>
                  <a:pt x="21456" y="13166"/>
                  <a:pt x="21135" y="12380"/>
                </a:cubicBezTo>
                <a:cubicBezTo>
                  <a:pt x="20801" y="11582"/>
                  <a:pt x="20194" y="10951"/>
                  <a:pt x="19539" y="10380"/>
                </a:cubicBezTo>
                <a:cubicBezTo>
                  <a:pt x="19087" y="9999"/>
                  <a:pt x="18610" y="9642"/>
                  <a:pt x="18253" y="9165"/>
                </a:cubicBezTo>
                <a:cubicBezTo>
                  <a:pt x="17896" y="8689"/>
                  <a:pt x="17694" y="8070"/>
                  <a:pt x="17860" y="7499"/>
                </a:cubicBezTo>
                <a:cubicBezTo>
                  <a:pt x="18170" y="6439"/>
                  <a:pt x="19563" y="6106"/>
                  <a:pt x="20111" y="5153"/>
                </a:cubicBezTo>
                <a:cubicBezTo>
                  <a:pt x="21504" y="2819"/>
                  <a:pt x="18313" y="1153"/>
                  <a:pt x="16646" y="581"/>
                </a:cubicBezTo>
                <a:cubicBezTo>
                  <a:pt x="15504" y="197"/>
                  <a:pt x="14308" y="0"/>
                  <a:pt x="13115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" name="Google Shape;479;p11"/>
          <p:cNvSpPr/>
          <p:nvPr/>
        </p:nvSpPr>
        <p:spPr>
          <a:xfrm rot="4913980">
            <a:off x="-1664938" y="-2531788"/>
            <a:ext cx="3365081" cy="3705126"/>
          </a:xfrm>
          <a:custGeom>
            <a:rect b="b" l="l" r="r" t="t"/>
            <a:pathLst>
              <a:path extrusionOk="0" h="23677" w="21504">
                <a:moveTo>
                  <a:pt x="13115" y="0"/>
                </a:moveTo>
                <a:cubicBezTo>
                  <a:pt x="11311" y="0"/>
                  <a:pt x="9515" y="452"/>
                  <a:pt x="7931" y="1391"/>
                </a:cubicBezTo>
                <a:cubicBezTo>
                  <a:pt x="6621" y="2165"/>
                  <a:pt x="5454" y="3296"/>
                  <a:pt x="4966" y="4736"/>
                </a:cubicBezTo>
                <a:cubicBezTo>
                  <a:pt x="4442" y="6272"/>
                  <a:pt x="4728" y="7951"/>
                  <a:pt x="4502" y="9558"/>
                </a:cubicBezTo>
                <a:cubicBezTo>
                  <a:pt x="4275" y="11154"/>
                  <a:pt x="3549" y="12666"/>
                  <a:pt x="2442" y="13833"/>
                </a:cubicBezTo>
                <a:cubicBezTo>
                  <a:pt x="1739" y="14559"/>
                  <a:pt x="894" y="15178"/>
                  <a:pt x="453" y="16083"/>
                </a:cubicBezTo>
                <a:cubicBezTo>
                  <a:pt x="1" y="17047"/>
                  <a:pt x="108" y="18178"/>
                  <a:pt x="358" y="19238"/>
                </a:cubicBezTo>
                <a:cubicBezTo>
                  <a:pt x="549" y="20072"/>
                  <a:pt x="811" y="20917"/>
                  <a:pt x="1346" y="21584"/>
                </a:cubicBezTo>
                <a:cubicBezTo>
                  <a:pt x="2192" y="22655"/>
                  <a:pt x="3561" y="23155"/>
                  <a:pt x="4906" y="23405"/>
                </a:cubicBezTo>
                <a:cubicBezTo>
                  <a:pt x="5844" y="23582"/>
                  <a:pt x="6797" y="23677"/>
                  <a:pt x="7760" y="23677"/>
                </a:cubicBezTo>
                <a:cubicBezTo>
                  <a:pt x="8228" y="23677"/>
                  <a:pt x="8698" y="23654"/>
                  <a:pt x="9169" y="23608"/>
                </a:cubicBezTo>
                <a:cubicBezTo>
                  <a:pt x="10395" y="23489"/>
                  <a:pt x="11705" y="23179"/>
                  <a:pt x="12503" y="22227"/>
                </a:cubicBezTo>
                <a:cubicBezTo>
                  <a:pt x="13372" y="21155"/>
                  <a:pt x="13348" y="19607"/>
                  <a:pt x="13967" y="18357"/>
                </a:cubicBezTo>
                <a:cubicBezTo>
                  <a:pt x="14431" y="17416"/>
                  <a:pt x="15277" y="16690"/>
                  <a:pt x="16265" y="16369"/>
                </a:cubicBezTo>
                <a:cubicBezTo>
                  <a:pt x="17063" y="16095"/>
                  <a:pt x="17932" y="16095"/>
                  <a:pt x="18765" y="15964"/>
                </a:cubicBezTo>
                <a:cubicBezTo>
                  <a:pt x="19599" y="15833"/>
                  <a:pt x="20468" y="15511"/>
                  <a:pt x="20968" y="14833"/>
                </a:cubicBezTo>
                <a:cubicBezTo>
                  <a:pt x="21456" y="14130"/>
                  <a:pt x="21456" y="13166"/>
                  <a:pt x="21135" y="12380"/>
                </a:cubicBezTo>
                <a:cubicBezTo>
                  <a:pt x="20801" y="11582"/>
                  <a:pt x="20194" y="10951"/>
                  <a:pt x="19539" y="10380"/>
                </a:cubicBezTo>
                <a:cubicBezTo>
                  <a:pt x="19087" y="9999"/>
                  <a:pt x="18610" y="9642"/>
                  <a:pt x="18253" y="9165"/>
                </a:cubicBezTo>
                <a:cubicBezTo>
                  <a:pt x="17896" y="8689"/>
                  <a:pt x="17694" y="8070"/>
                  <a:pt x="17860" y="7499"/>
                </a:cubicBezTo>
                <a:cubicBezTo>
                  <a:pt x="18170" y="6439"/>
                  <a:pt x="19563" y="6106"/>
                  <a:pt x="20111" y="5153"/>
                </a:cubicBezTo>
                <a:cubicBezTo>
                  <a:pt x="21504" y="2819"/>
                  <a:pt x="18313" y="1153"/>
                  <a:pt x="16646" y="581"/>
                </a:cubicBezTo>
                <a:cubicBezTo>
                  <a:pt x="15504" y="197"/>
                  <a:pt x="14308" y="0"/>
                  <a:pt x="13115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13"/>
          <p:cNvSpPr txBox="1"/>
          <p:nvPr>
            <p:ph idx="1" type="subTitle"/>
          </p:nvPr>
        </p:nvSpPr>
        <p:spPr>
          <a:xfrm>
            <a:off x="1648275" y="1206225"/>
            <a:ext cx="2907900" cy="3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/>
        </p:txBody>
      </p:sp>
      <p:sp>
        <p:nvSpPr>
          <p:cNvPr id="483" name="Google Shape;483;p13"/>
          <p:cNvSpPr txBox="1"/>
          <p:nvPr>
            <p:ph idx="2" type="subTitle"/>
          </p:nvPr>
        </p:nvSpPr>
        <p:spPr>
          <a:xfrm>
            <a:off x="5520925" y="1206225"/>
            <a:ext cx="2907900" cy="3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/>
        </p:txBody>
      </p:sp>
      <p:sp>
        <p:nvSpPr>
          <p:cNvPr id="484" name="Google Shape;484;p13"/>
          <p:cNvSpPr txBox="1"/>
          <p:nvPr>
            <p:ph idx="3" type="subTitle"/>
          </p:nvPr>
        </p:nvSpPr>
        <p:spPr>
          <a:xfrm>
            <a:off x="1648275" y="2300938"/>
            <a:ext cx="2907900" cy="3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/>
        </p:txBody>
      </p:sp>
      <p:sp>
        <p:nvSpPr>
          <p:cNvPr id="485" name="Google Shape;485;p13"/>
          <p:cNvSpPr txBox="1"/>
          <p:nvPr>
            <p:ph idx="4" type="subTitle"/>
          </p:nvPr>
        </p:nvSpPr>
        <p:spPr>
          <a:xfrm>
            <a:off x="5520925" y="2300938"/>
            <a:ext cx="2907900" cy="3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/>
        </p:txBody>
      </p:sp>
      <p:sp>
        <p:nvSpPr>
          <p:cNvPr id="486" name="Google Shape;486;p13"/>
          <p:cNvSpPr txBox="1"/>
          <p:nvPr>
            <p:ph idx="5" type="subTitle"/>
          </p:nvPr>
        </p:nvSpPr>
        <p:spPr>
          <a:xfrm>
            <a:off x="1648275" y="3429713"/>
            <a:ext cx="2907900" cy="3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/>
        </p:txBody>
      </p:sp>
      <p:sp>
        <p:nvSpPr>
          <p:cNvPr id="487" name="Google Shape;487;p13"/>
          <p:cNvSpPr txBox="1"/>
          <p:nvPr>
            <p:ph idx="6" type="subTitle"/>
          </p:nvPr>
        </p:nvSpPr>
        <p:spPr>
          <a:xfrm>
            <a:off x="5520925" y="3429713"/>
            <a:ext cx="2907900" cy="3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/>
        </p:txBody>
      </p:sp>
      <p:sp>
        <p:nvSpPr>
          <p:cNvPr id="488" name="Google Shape;488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89" name="Google Shape;489;p13"/>
          <p:cNvSpPr txBox="1"/>
          <p:nvPr>
            <p:ph idx="7" type="subTitle"/>
          </p:nvPr>
        </p:nvSpPr>
        <p:spPr>
          <a:xfrm>
            <a:off x="1648275" y="1503027"/>
            <a:ext cx="2901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90" name="Google Shape;490;p13"/>
          <p:cNvSpPr txBox="1"/>
          <p:nvPr>
            <p:ph idx="8" type="subTitle"/>
          </p:nvPr>
        </p:nvSpPr>
        <p:spPr>
          <a:xfrm>
            <a:off x="5520925" y="1503027"/>
            <a:ext cx="2901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91" name="Google Shape;491;p13"/>
          <p:cNvSpPr txBox="1"/>
          <p:nvPr>
            <p:ph idx="9" type="subTitle"/>
          </p:nvPr>
        </p:nvSpPr>
        <p:spPr>
          <a:xfrm>
            <a:off x="1648275" y="2646526"/>
            <a:ext cx="2901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92" name="Google Shape;492;p13"/>
          <p:cNvSpPr txBox="1"/>
          <p:nvPr>
            <p:ph idx="13" type="subTitle"/>
          </p:nvPr>
        </p:nvSpPr>
        <p:spPr>
          <a:xfrm>
            <a:off x="5520925" y="2646526"/>
            <a:ext cx="2901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93" name="Google Shape;493;p13"/>
          <p:cNvSpPr txBox="1"/>
          <p:nvPr>
            <p:ph idx="14" type="subTitle"/>
          </p:nvPr>
        </p:nvSpPr>
        <p:spPr>
          <a:xfrm>
            <a:off x="1648275" y="3790025"/>
            <a:ext cx="2901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94" name="Google Shape;494;p13"/>
          <p:cNvSpPr txBox="1"/>
          <p:nvPr>
            <p:ph idx="15" type="subTitle"/>
          </p:nvPr>
        </p:nvSpPr>
        <p:spPr>
          <a:xfrm>
            <a:off x="5520925" y="3790025"/>
            <a:ext cx="2901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95" name="Google Shape;495;p13"/>
          <p:cNvSpPr/>
          <p:nvPr/>
        </p:nvSpPr>
        <p:spPr>
          <a:xfrm rot="10800000">
            <a:off x="-1426853" y="-1062630"/>
            <a:ext cx="3177828" cy="2002555"/>
          </a:xfrm>
          <a:custGeom>
            <a:rect b="b" l="l" r="r" t="t"/>
            <a:pathLst>
              <a:path extrusionOk="0" h="21902" w="34756">
                <a:moveTo>
                  <a:pt x="20385" y="1"/>
                </a:moveTo>
                <a:cubicBezTo>
                  <a:pt x="18425" y="1"/>
                  <a:pt x="17263" y="741"/>
                  <a:pt x="16955" y="953"/>
                </a:cubicBezTo>
                <a:cubicBezTo>
                  <a:pt x="16205" y="1441"/>
                  <a:pt x="15717" y="2287"/>
                  <a:pt x="15622" y="3180"/>
                </a:cubicBezTo>
                <a:cubicBezTo>
                  <a:pt x="15586" y="3692"/>
                  <a:pt x="15658" y="4239"/>
                  <a:pt x="15431" y="4692"/>
                </a:cubicBezTo>
                <a:cubicBezTo>
                  <a:pt x="15152" y="5229"/>
                  <a:pt x="14504" y="5493"/>
                  <a:pt x="13883" y="5493"/>
                </a:cubicBezTo>
                <a:cubicBezTo>
                  <a:pt x="13843" y="5493"/>
                  <a:pt x="13804" y="5492"/>
                  <a:pt x="13765" y="5489"/>
                </a:cubicBezTo>
                <a:cubicBezTo>
                  <a:pt x="13110" y="5466"/>
                  <a:pt x="12503" y="5239"/>
                  <a:pt x="11860" y="5085"/>
                </a:cubicBezTo>
                <a:cubicBezTo>
                  <a:pt x="11583" y="5028"/>
                  <a:pt x="11298" y="4988"/>
                  <a:pt x="11019" y="4988"/>
                </a:cubicBezTo>
                <a:cubicBezTo>
                  <a:pt x="10647" y="4988"/>
                  <a:pt x="10286" y="5060"/>
                  <a:pt x="9967" y="5263"/>
                </a:cubicBezTo>
                <a:cubicBezTo>
                  <a:pt x="9252" y="5728"/>
                  <a:pt x="9038" y="6716"/>
                  <a:pt x="9181" y="7549"/>
                </a:cubicBezTo>
                <a:cubicBezTo>
                  <a:pt x="9335" y="8383"/>
                  <a:pt x="9776" y="9133"/>
                  <a:pt x="10133" y="9907"/>
                </a:cubicBezTo>
                <a:cubicBezTo>
                  <a:pt x="10490" y="10681"/>
                  <a:pt x="10788" y="11550"/>
                  <a:pt x="10586" y="12383"/>
                </a:cubicBezTo>
                <a:cubicBezTo>
                  <a:pt x="10431" y="13002"/>
                  <a:pt x="10014" y="13562"/>
                  <a:pt x="9455" y="13860"/>
                </a:cubicBezTo>
                <a:cubicBezTo>
                  <a:pt x="9053" y="14069"/>
                  <a:pt x="8619" y="14150"/>
                  <a:pt x="8171" y="14150"/>
                </a:cubicBezTo>
                <a:cubicBezTo>
                  <a:pt x="7422" y="14150"/>
                  <a:pt x="6636" y="13924"/>
                  <a:pt x="5906" y="13693"/>
                </a:cubicBezTo>
                <a:cubicBezTo>
                  <a:pt x="5121" y="13443"/>
                  <a:pt x="4335" y="13205"/>
                  <a:pt x="3501" y="13145"/>
                </a:cubicBezTo>
                <a:cubicBezTo>
                  <a:pt x="3391" y="13137"/>
                  <a:pt x="3280" y="13133"/>
                  <a:pt x="3168" y="13133"/>
                </a:cubicBezTo>
                <a:cubicBezTo>
                  <a:pt x="2450" y="13133"/>
                  <a:pt x="1721" y="13304"/>
                  <a:pt x="1144" y="13717"/>
                </a:cubicBezTo>
                <a:cubicBezTo>
                  <a:pt x="537" y="14169"/>
                  <a:pt x="120" y="14943"/>
                  <a:pt x="191" y="15681"/>
                </a:cubicBezTo>
                <a:cubicBezTo>
                  <a:pt x="1" y="16991"/>
                  <a:pt x="477" y="18598"/>
                  <a:pt x="1084" y="19491"/>
                </a:cubicBezTo>
                <a:cubicBezTo>
                  <a:pt x="2073" y="20956"/>
                  <a:pt x="3740" y="21813"/>
                  <a:pt x="5430" y="21896"/>
                </a:cubicBezTo>
                <a:cubicBezTo>
                  <a:pt x="5519" y="21900"/>
                  <a:pt x="5607" y="21902"/>
                  <a:pt x="5695" y="21902"/>
                </a:cubicBezTo>
                <a:cubicBezTo>
                  <a:pt x="8342" y="21902"/>
                  <a:pt x="10769" y="20217"/>
                  <a:pt x="13419" y="19836"/>
                </a:cubicBezTo>
                <a:cubicBezTo>
                  <a:pt x="13826" y="19779"/>
                  <a:pt x="14231" y="19753"/>
                  <a:pt x="14637" y="19753"/>
                </a:cubicBezTo>
                <a:cubicBezTo>
                  <a:pt x="17083" y="19753"/>
                  <a:pt x="19515" y="20683"/>
                  <a:pt x="21956" y="21122"/>
                </a:cubicBezTo>
                <a:cubicBezTo>
                  <a:pt x="23037" y="21312"/>
                  <a:pt x="24137" y="21408"/>
                  <a:pt x="25238" y="21408"/>
                </a:cubicBezTo>
                <a:cubicBezTo>
                  <a:pt x="26212" y="21408"/>
                  <a:pt x="27186" y="21333"/>
                  <a:pt x="28147" y="21182"/>
                </a:cubicBezTo>
                <a:cubicBezTo>
                  <a:pt x="29481" y="20968"/>
                  <a:pt x="30826" y="20598"/>
                  <a:pt x="31981" y="19848"/>
                </a:cubicBezTo>
                <a:cubicBezTo>
                  <a:pt x="33124" y="19110"/>
                  <a:pt x="34077" y="17931"/>
                  <a:pt x="34362" y="16538"/>
                </a:cubicBezTo>
                <a:cubicBezTo>
                  <a:pt x="34755" y="14800"/>
                  <a:pt x="33993" y="12931"/>
                  <a:pt x="32791" y="11669"/>
                </a:cubicBezTo>
                <a:cubicBezTo>
                  <a:pt x="31576" y="10383"/>
                  <a:pt x="29969" y="9609"/>
                  <a:pt x="28362" y="9002"/>
                </a:cubicBezTo>
                <a:cubicBezTo>
                  <a:pt x="27373" y="8633"/>
                  <a:pt x="26361" y="8311"/>
                  <a:pt x="25468" y="7728"/>
                </a:cubicBezTo>
                <a:cubicBezTo>
                  <a:pt x="24575" y="7144"/>
                  <a:pt x="23802" y="6251"/>
                  <a:pt x="23635" y="5144"/>
                </a:cubicBezTo>
                <a:cubicBezTo>
                  <a:pt x="23504" y="4335"/>
                  <a:pt x="23718" y="3489"/>
                  <a:pt x="23563" y="2680"/>
                </a:cubicBezTo>
                <a:cubicBezTo>
                  <a:pt x="23278" y="1203"/>
                  <a:pt x="21861" y="13"/>
                  <a:pt x="20432" y="1"/>
                </a:cubicBezTo>
                <a:cubicBezTo>
                  <a:pt x="20416" y="1"/>
                  <a:pt x="20401" y="1"/>
                  <a:pt x="20385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6" name="Google Shape;496;p13"/>
          <p:cNvGrpSpPr/>
          <p:nvPr/>
        </p:nvGrpSpPr>
        <p:grpSpPr>
          <a:xfrm>
            <a:off x="3833550" y="4634650"/>
            <a:ext cx="1476900" cy="1476900"/>
            <a:chOff x="-802775" y="4608575"/>
            <a:chExt cx="1476900" cy="1476900"/>
          </a:xfrm>
        </p:grpSpPr>
        <p:sp>
          <p:nvSpPr>
            <p:cNvPr id="497" name="Google Shape;497;p13"/>
            <p:cNvSpPr/>
            <p:nvPr/>
          </p:nvSpPr>
          <p:spPr>
            <a:xfrm>
              <a:off x="-671975" y="4739375"/>
              <a:ext cx="1215300" cy="12153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13"/>
            <p:cNvSpPr/>
            <p:nvPr/>
          </p:nvSpPr>
          <p:spPr>
            <a:xfrm>
              <a:off x="-802775" y="4608575"/>
              <a:ext cx="1476900" cy="14769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9" name="Google Shape;499;p13"/>
          <p:cNvSpPr/>
          <p:nvPr/>
        </p:nvSpPr>
        <p:spPr>
          <a:xfrm rot="-1297775">
            <a:off x="7887277" y="-719144"/>
            <a:ext cx="2209823" cy="1811858"/>
          </a:xfrm>
          <a:custGeom>
            <a:rect b="b" l="l" r="r" t="t"/>
            <a:pathLst>
              <a:path extrusionOk="0" h="16167" w="19718">
                <a:moveTo>
                  <a:pt x="1357" y="1"/>
                </a:moveTo>
                <a:cubicBezTo>
                  <a:pt x="1216" y="1"/>
                  <a:pt x="1067" y="31"/>
                  <a:pt x="905" y="105"/>
                </a:cubicBezTo>
                <a:cubicBezTo>
                  <a:pt x="298" y="391"/>
                  <a:pt x="0" y="1236"/>
                  <a:pt x="0" y="1867"/>
                </a:cubicBezTo>
                <a:cubicBezTo>
                  <a:pt x="12" y="3082"/>
                  <a:pt x="691" y="4236"/>
                  <a:pt x="1608" y="5022"/>
                </a:cubicBezTo>
                <a:cubicBezTo>
                  <a:pt x="2548" y="5808"/>
                  <a:pt x="3703" y="6272"/>
                  <a:pt x="4894" y="6558"/>
                </a:cubicBezTo>
                <a:cubicBezTo>
                  <a:pt x="5549" y="6713"/>
                  <a:pt x="6239" y="6820"/>
                  <a:pt x="6847" y="7130"/>
                </a:cubicBezTo>
                <a:cubicBezTo>
                  <a:pt x="7454" y="7427"/>
                  <a:pt x="7990" y="7999"/>
                  <a:pt x="8037" y="8677"/>
                </a:cubicBezTo>
                <a:cubicBezTo>
                  <a:pt x="8097" y="9392"/>
                  <a:pt x="7632" y="10023"/>
                  <a:pt x="7216" y="10606"/>
                </a:cubicBezTo>
                <a:cubicBezTo>
                  <a:pt x="6442" y="11654"/>
                  <a:pt x="5715" y="12952"/>
                  <a:pt x="6108" y="14202"/>
                </a:cubicBezTo>
                <a:cubicBezTo>
                  <a:pt x="6418" y="15154"/>
                  <a:pt x="7335" y="15821"/>
                  <a:pt x="8323" y="16047"/>
                </a:cubicBezTo>
                <a:cubicBezTo>
                  <a:pt x="8686" y="16132"/>
                  <a:pt x="9058" y="16166"/>
                  <a:pt x="9431" y="16166"/>
                </a:cubicBezTo>
                <a:cubicBezTo>
                  <a:pt x="10062" y="16166"/>
                  <a:pt x="10698" y="16067"/>
                  <a:pt x="11311" y="15940"/>
                </a:cubicBezTo>
                <a:cubicBezTo>
                  <a:pt x="12621" y="15690"/>
                  <a:pt x="14062" y="15202"/>
                  <a:pt x="14598" y="13976"/>
                </a:cubicBezTo>
                <a:cubicBezTo>
                  <a:pt x="14883" y="13321"/>
                  <a:pt x="14836" y="12595"/>
                  <a:pt x="15074" y="11928"/>
                </a:cubicBezTo>
                <a:cubicBezTo>
                  <a:pt x="15526" y="10630"/>
                  <a:pt x="16860" y="9904"/>
                  <a:pt x="17800" y="8904"/>
                </a:cubicBezTo>
                <a:cubicBezTo>
                  <a:pt x="19158" y="7487"/>
                  <a:pt x="19717" y="5368"/>
                  <a:pt x="19277" y="3463"/>
                </a:cubicBezTo>
                <a:cubicBezTo>
                  <a:pt x="19110" y="2772"/>
                  <a:pt x="18812" y="2105"/>
                  <a:pt x="18312" y="1617"/>
                </a:cubicBezTo>
                <a:cubicBezTo>
                  <a:pt x="17848" y="1165"/>
                  <a:pt x="17241" y="903"/>
                  <a:pt x="16622" y="688"/>
                </a:cubicBezTo>
                <a:cubicBezTo>
                  <a:pt x="15563" y="336"/>
                  <a:pt x="14440" y="156"/>
                  <a:pt x="13314" y="156"/>
                </a:cubicBezTo>
                <a:cubicBezTo>
                  <a:pt x="12768" y="156"/>
                  <a:pt x="12221" y="198"/>
                  <a:pt x="11681" y="284"/>
                </a:cubicBezTo>
                <a:cubicBezTo>
                  <a:pt x="10168" y="522"/>
                  <a:pt x="8728" y="1105"/>
                  <a:pt x="7192" y="1272"/>
                </a:cubicBezTo>
                <a:cubicBezTo>
                  <a:pt x="6900" y="1303"/>
                  <a:pt x="6608" y="1319"/>
                  <a:pt x="6316" y="1319"/>
                </a:cubicBezTo>
                <a:cubicBezTo>
                  <a:pt x="5057" y="1319"/>
                  <a:pt x="3805" y="1034"/>
                  <a:pt x="2656" y="522"/>
                </a:cubicBezTo>
                <a:cubicBezTo>
                  <a:pt x="2184" y="313"/>
                  <a:pt x="1809" y="1"/>
                  <a:pt x="1357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0" name="Google Shape;500;p13"/>
          <p:cNvGrpSpPr/>
          <p:nvPr/>
        </p:nvGrpSpPr>
        <p:grpSpPr>
          <a:xfrm>
            <a:off x="296900" y="356125"/>
            <a:ext cx="315575" cy="366750"/>
            <a:chOff x="8558925" y="4522650"/>
            <a:chExt cx="315575" cy="366750"/>
          </a:xfrm>
        </p:grpSpPr>
        <p:grpSp>
          <p:nvGrpSpPr>
            <p:cNvPr id="501" name="Google Shape;501;p13"/>
            <p:cNvGrpSpPr/>
            <p:nvPr/>
          </p:nvGrpSpPr>
          <p:grpSpPr>
            <a:xfrm>
              <a:off x="8558925" y="4629825"/>
              <a:ext cx="107200" cy="107175"/>
              <a:chOff x="4125350" y="1946513"/>
              <a:chExt cx="107200" cy="107175"/>
            </a:xfrm>
          </p:grpSpPr>
          <p:sp>
            <p:nvSpPr>
              <p:cNvPr id="502" name="Google Shape;502;p13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rect b="b" l="l" r="r" t="t"/>
                <a:pathLst>
                  <a:path extrusionOk="0" h="4287" w="322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" name="Google Shape;503;p13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rect b="b" l="l" r="r" t="t"/>
                <a:pathLst>
                  <a:path extrusionOk="0" h="311" w="4288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04" name="Google Shape;504;p13"/>
            <p:cNvGrpSpPr/>
            <p:nvPr/>
          </p:nvGrpSpPr>
          <p:grpSpPr>
            <a:xfrm>
              <a:off x="8711325" y="4782225"/>
              <a:ext cx="107200" cy="107175"/>
              <a:chOff x="4125350" y="1946513"/>
              <a:chExt cx="107200" cy="107175"/>
            </a:xfrm>
          </p:grpSpPr>
          <p:sp>
            <p:nvSpPr>
              <p:cNvPr id="505" name="Google Shape;505;p13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rect b="b" l="l" r="r" t="t"/>
                <a:pathLst>
                  <a:path extrusionOk="0" h="4287" w="322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" name="Google Shape;506;p13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rect b="b" l="l" r="r" t="t"/>
                <a:pathLst>
                  <a:path extrusionOk="0" h="311" w="4288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07" name="Google Shape;507;p13"/>
            <p:cNvGrpSpPr/>
            <p:nvPr/>
          </p:nvGrpSpPr>
          <p:grpSpPr>
            <a:xfrm>
              <a:off x="8767300" y="4522650"/>
              <a:ext cx="107200" cy="107175"/>
              <a:chOff x="4125350" y="1946513"/>
              <a:chExt cx="107200" cy="107175"/>
            </a:xfrm>
          </p:grpSpPr>
          <p:sp>
            <p:nvSpPr>
              <p:cNvPr id="508" name="Google Shape;508;p13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rect b="b" l="l" r="r" t="t"/>
                <a:pathLst>
                  <a:path extrusionOk="0" h="4287" w="322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" name="Google Shape;509;p13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rect b="b" l="l" r="r" t="t"/>
                <a:pathLst>
                  <a:path extrusionOk="0" h="311" w="4288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10" name="Google Shape;510;p13"/>
          <p:cNvGrpSpPr/>
          <p:nvPr/>
        </p:nvGrpSpPr>
        <p:grpSpPr>
          <a:xfrm flipH="1" rot="10800000">
            <a:off x="232050" y="2876766"/>
            <a:ext cx="194400" cy="112209"/>
            <a:chOff x="265900" y="3852516"/>
            <a:chExt cx="194400" cy="112209"/>
          </a:xfrm>
        </p:grpSpPr>
        <p:sp>
          <p:nvSpPr>
            <p:cNvPr id="511" name="Google Shape;511;p13"/>
            <p:cNvSpPr/>
            <p:nvPr/>
          </p:nvSpPr>
          <p:spPr>
            <a:xfrm rot="-5400000">
              <a:off x="258400" y="3860025"/>
              <a:ext cx="112200" cy="972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13"/>
            <p:cNvSpPr/>
            <p:nvPr/>
          </p:nvSpPr>
          <p:spPr>
            <a:xfrm rot="-5400000">
              <a:off x="355600" y="3860016"/>
              <a:ext cx="112200" cy="972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3" name="Google Shape;513;p13"/>
          <p:cNvSpPr/>
          <p:nvPr/>
        </p:nvSpPr>
        <p:spPr>
          <a:xfrm rot="5400000">
            <a:off x="8780425" y="2523138"/>
            <a:ext cx="112200" cy="97200"/>
          </a:xfrm>
          <a:prstGeom prst="triangle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" name="Google Shape;514;p13"/>
          <p:cNvSpPr/>
          <p:nvPr/>
        </p:nvSpPr>
        <p:spPr>
          <a:xfrm rot="435267">
            <a:off x="8214271" y="4214285"/>
            <a:ext cx="1244549" cy="1240425"/>
          </a:xfrm>
          <a:custGeom>
            <a:rect b="b" l="l" r="r" t="t"/>
            <a:pathLst>
              <a:path extrusionOk="0" h="28873" w="28969">
                <a:moveTo>
                  <a:pt x="27814" y="0"/>
                </a:moveTo>
                <a:cubicBezTo>
                  <a:pt x="28075" y="0"/>
                  <a:pt x="28349" y="107"/>
                  <a:pt x="28552" y="310"/>
                </a:cubicBezTo>
                <a:cubicBezTo>
                  <a:pt x="28968" y="727"/>
                  <a:pt x="28968" y="1381"/>
                  <a:pt x="28552" y="1798"/>
                </a:cubicBezTo>
                <a:lnTo>
                  <a:pt x="1906" y="28456"/>
                </a:lnTo>
                <a:cubicBezTo>
                  <a:pt x="1489" y="28873"/>
                  <a:pt x="834" y="28873"/>
                  <a:pt x="417" y="28456"/>
                </a:cubicBezTo>
                <a:cubicBezTo>
                  <a:pt x="1" y="28039"/>
                  <a:pt x="1" y="27385"/>
                  <a:pt x="417" y="26968"/>
                </a:cubicBezTo>
                <a:lnTo>
                  <a:pt x="27063" y="310"/>
                </a:lnTo>
                <a:cubicBezTo>
                  <a:pt x="27278" y="107"/>
                  <a:pt x="27552" y="0"/>
                  <a:pt x="27814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15" name="Google Shape;515;p13"/>
          <p:cNvCxnSpPr/>
          <p:nvPr/>
        </p:nvCxnSpPr>
        <p:spPr>
          <a:xfrm flipH="1" rot="436104">
            <a:off x="8926501" y="4361228"/>
            <a:ext cx="713735" cy="700711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516" name="Google Shape;516;p13"/>
          <p:cNvGrpSpPr/>
          <p:nvPr/>
        </p:nvGrpSpPr>
        <p:grpSpPr>
          <a:xfrm flipH="1">
            <a:off x="8617149" y="344931"/>
            <a:ext cx="438754" cy="772904"/>
            <a:chOff x="4950175" y="2998438"/>
            <a:chExt cx="88725" cy="156300"/>
          </a:xfrm>
        </p:grpSpPr>
        <p:sp>
          <p:nvSpPr>
            <p:cNvPr id="517" name="Google Shape;517;p13"/>
            <p:cNvSpPr/>
            <p:nvPr/>
          </p:nvSpPr>
          <p:spPr>
            <a:xfrm>
              <a:off x="5035000" y="315113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13"/>
            <p:cNvSpPr/>
            <p:nvPr/>
          </p:nvSpPr>
          <p:spPr>
            <a:xfrm>
              <a:off x="5035000" y="3135663"/>
              <a:ext cx="3900" cy="3875"/>
            </a:xfrm>
            <a:custGeom>
              <a:rect b="b" l="l" r="r" t="t"/>
              <a:pathLst>
                <a:path extrusionOk="0" h="155" w="156">
                  <a:moveTo>
                    <a:pt x="72" y="0"/>
                  </a:moveTo>
                  <a:cubicBezTo>
                    <a:pt x="36" y="0"/>
                    <a:pt x="0" y="36"/>
                    <a:pt x="0" y="83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3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13"/>
            <p:cNvSpPr/>
            <p:nvPr/>
          </p:nvSpPr>
          <p:spPr>
            <a:xfrm>
              <a:off x="5035000" y="3120463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72" y="1"/>
                  </a:moveTo>
                  <a:cubicBezTo>
                    <a:pt x="36" y="1"/>
                    <a:pt x="0" y="37"/>
                    <a:pt x="0" y="72"/>
                  </a:cubicBezTo>
                  <a:cubicBezTo>
                    <a:pt x="0" y="120"/>
                    <a:pt x="36" y="156"/>
                    <a:pt x="72" y="156"/>
                  </a:cubicBezTo>
                  <a:cubicBezTo>
                    <a:pt x="119" y="156"/>
                    <a:pt x="155" y="120"/>
                    <a:pt x="155" y="72"/>
                  </a:cubicBezTo>
                  <a:cubicBezTo>
                    <a:pt x="155" y="37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13"/>
            <p:cNvSpPr/>
            <p:nvPr/>
          </p:nvSpPr>
          <p:spPr>
            <a:xfrm>
              <a:off x="5035000" y="310528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13"/>
            <p:cNvSpPr/>
            <p:nvPr/>
          </p:nvSpPr>
          <p:spPr>
            <a:xfrm>
              <a:off x="5035000" y="3090113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13"/>
            <p:cNvSpPr/>
            <p:nvPr/>
          </p:nvSpPr>
          <p:spPr>
            <a:xfrm>
              <a:off x="5035000" y="3074638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13"/>
            <p:cNvSpPr/>
            <p:nvPr/>
          </p:nvSpPr>
          <p:spPr>
            <a:xfrm>
              <a:off x="5035000" y="3059463"/>
              <a:ext cx="3900" cy="3875"/>
            </a:xfrm>
            <a:custGeom>
              <a:rect b="b" l="l" r="r" t="t"/>
              <a:pathLst>
                <a:path extrusionOk="0" h="155" w="156">
                  <a:moveTo>
                    <a:pt x="72" y="0"/>
                  </a:moveTo>
                  <a:cubicBezTo>
                    <a:pt x="36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13"/>
            <p:cNvSpPr/>
            <p:nvPr/>
          </p:nvSpPr>
          <p:spPr>
            <a:xfrm>
              <a:off x="5035000" y="3044263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1"/>
                  </a:moveTo>
                  <a:cubicBezTo>
                    <a:pt x="36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13"/>
            <p:cNvSpPr/>
            <p:nvPr/>
          </p:nvSpPr>
          <p:spPr>
            <a:xfrm>
              <a:off x="5035000" y="302908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13"/>
            <p:cNvSpPr/>
            <p:nvPr/>
          </p:nvSpPr>
          <p:spPr>
            <a:xfrm>
              <a:off x="5035000" y="3013613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20"/>
                    <a:pt x="36" y="155"/>
                    <a:pt x="72" y="155"/>
                  </a:cubicBezTo>
                  <a:cubicBezTo>
                    <a:pt x="119" y="155"/>
                    <a:pt x="155" y="120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13"/>
            <p:cNvSpPr/>
            <p:nvPr/>
          </p:nvSpPr>
          <p:spPr>
            <a:xfrm>
              <a:off x="5035000" y="2998438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2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13"/>
            <p:cNvSpPr/>
            <p:nvPr/>
          </p:nvSpPr>
          <p:spPr>
            <a:xfrm>
              <a:off x="5018025" y="3135663"/>
              <a:ext cx="3900" cy="3875"/>
            </a:xfrm>
            <a:custGeom>
              <a:rect b="b" l="l" r="r" t="t"/>
              <a:pathLst>
                <a:path extrusionOk="0" h="155" w="156">
                  <a:moveTo>
                    <a:pt x="84" y="0"/>
                  </a:moveTo>
                  <a:cubicBezTo>
                    <a:pt x="48" y="0"/>
                    <a:pt x="1" y="36"/>
                    <a:pt x="13" y="83"/>
                  </a:cubicBezTo>
                  <a:cubicBezTo>
                    <a:pt x="13" y="119"/>
                    <a:pt x="48" y="155"/>
                    <a:pt x="84" y="155"/>
                  </a:cubicBezTo>
                  <a:cubicBezTo>
                    <a:pt x="132" y="155"/>
                    <a:pt x="155" y="119"/>
                    <a:pt x="155" y="83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13"/>
            <p:cNvSpPr/>
            <p:nvPr/>
          </p:nvSpPr>
          <p:spPr>
            <a:xfrm>
              <a:off x="5018025" y="3120463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84" y="1"/>
                  </a:moveTo>
                  <a:cubicBezTo>
                    <a:pt x="48" y="1"/>
                    <a:pt x="1" y="37"/>
                    <a:pt x="13" y="72"/>
                  </a:cubicBezTo>
                  <a:cubicBezTo>
                    <a:pt x="13" y="120"/>
                    <a:pt x="48" y="156"/>
                    <a:pt x="84" y="156"/>
                  </a:cubicBezTo>
                  <a:cubicBezTo>
                    <a:pt x="132" y="156"/>
                    <a:pt x="155" y="120"/>
                    <a:pt x="155" y="72"/>
                  </a:cubicBezTo>
                  <a:cubicBezTo>
                    <a:pt x="155" y="37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13"/>
            <p:cNvSpPr/>
            <p:nvPr/>
          </p:nvSpPr>
          <p:spPr>
            <a:xfrm>
              <a:off x="5018025" y="310528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13"/>
            <p:cNvSpPr/>
            <p:nvPr/>
          </p:nvSpPr>
          <p:spPr>
            <a:xfrm>
              <a:off x="5018325" y="3090113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0"/>
                  </a:moveTo>
                  <a:cubicBezTo>
                    <a:pt x="36" y="0"/>
                    <a:pt x="1" y="24"/>
                    <a:pt x="1" y="72"/>
                  </a:cubicBezTo>
                  <a:cubicBezTo>
                    <a:pt x="1" y="119"/>
                    <a:pt x="36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13"/>
            <p:cNvSpPr/>
            <p:nvPr/>
          </p:nvSpPr>
          <p:spPr>
            <a:xfrm>
              <a:off x="5018325" y="3074638"/>
              <a:ext cx="3600" cy="3900"/>
            </a:xfrm>
            <a:custGeom>
              <a:rect b="b" l="l" r="r" t="t"/>
              <a:pathLst>
                <a:path extrusionOk="0" h="156" w="144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13"/>
            <p:cNvSpPr/>
            <p:nvPr/>
          </p:nvSpPr>
          <p:spPr>
            <a:xfrm>
              <a:off x="5018325" y="3059463"/>
              <a:ext cx="3600" cy="3875"/>
            </a:xfrm>
            <a:custGeom>
              <a:rect b="b" l="l" r="r" t="t"/>
              <a:pathLst>
                <a:path extrusionOk="0" h="155" w="144">
                  <a:moveTo>
                    <a:pt x="72" y="0"/>
                  </a:moveTo>
                  <a:cubicBezTo>
                    <a:pt x="36" y="0"/>
                    <a:pt x="1" y="36"/>
                    <a:pt x="1" y="71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13"/>
            <p:cNvSpPr/>
            <p:nvPr/>
          </p:nvSpPr>
          <p:spPr>
            <a:xfrm>
              <a:off x="5018025" y="3044263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84" y="1"/>
                  </a:moveTo>
                  <a:cubicBezTo>
                    <a:pt x="48" y="1"/>
                    <a:pt x="1" y="25"/>
                    <a:pt x="13" y="72"/>
                  </a:cubicBezTo>
                  <a:cubicBezTo>
                    <a:pt x="13" y="120"/>
                    <a:pt x="48" y="144"/>
                    <a:pt x="84" y="144"/>
                  </a:cubicBezTo>
                  <a:cubicBezTo>
                    <a:pt x="132" y="144"/>
                    <a:pt x="155" y="120"/>
                    <a:pt x="155" y="72"/>
                  </a:cubicBezTo>
                  <a:cubicBezTo>
                    <a:pt x="155" y="25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13"/>
            <p:cNvSpPr/>
            <p:nvPr/>
          </p:nvSpPr>
          <p:spPr>
            <a:xfrm>
              <a:off x="5018025" y="302908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13"/>
            <p:cNvSpPr/>
            <p:nvPr/>
          </p:nvSpPr>
          <p:spPr>
            <a:xfrm>
              <a:off x="5018025" y="3013613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84" y="0"/>
                  </a:moveTo>
                  <a:cubicBezTo>
                    <a:pt x="48" y="0"/>
                    <a:pt x="1" y="36"/>
                    <a:pt x="13" y="84"/>
                  </a:cubicBezTo>
                  <a:cubicBezTo>
                    <a:pt x="13" y="120"/>
                    <a:pt x="48" y="155"/>
                    <a:pt x="84" y="155"/>
                  </a:cubicBezTo>
                  <a:cubicBezTo>
                    <a:pt x="132" y="155"/>
                    <a:pt x="155" y="120"/>
                    <a:pt x="155" y="84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13"/>
            <p:cNvSpPr/>
            <p:nvPr/>
          </p:nvSpPr>
          <p:spPr>
            <a:xfrm>
              <a:off x="5001350" y="3120463"/>
              <a:ext cx="3600" cy="3900"/>
            </a:xfrm>
            <a:custGeom>
              <a:rect b="b" l="l" r="r" t="t"/>
              <a:pathLst>
                <a:path extrusionOk="0" h="156" w="144">
                  <a:moveTo>
                    <a:pt x="72" y="1"/>
                  </a:moveTo>
                  <a:cubicBezTo>
                    <a:pt x="25" y="1"/>
                    <a:pt x="1" y="37"/>
                    <a:pt x="1" y="72"/>
                  </a:cubicBezTo>
                  <a:cubicBezTo>
                    <a:pt x="1" y="120"/>
                    <a:pt x="25" y="156"/>
                    <a:pt x="72" y="156"/>
                  </a:cubicBezTo>
                  <a:cubicBezTo>
                    <a:pt x="120" y="156"/>
                    <a:pt x="144" y="120"/>
                    <a:pt x="144" y="72"/>
                  </a:cubicBezTo>
                  <a:cubicBezTo>
                    <a:pt x="144" y="37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13"/>
            <p:cNvSpPr/>
            <p:nvPr/>
          </p:nvSpPr>
          <p:spPr>
            <a:xfrm>
              <a:off x="5001350" y="3105288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13"/>
            <p:cNvSpPr/>
            <p:nvPr/>
          </p:nvSpPr>
          <p:spPr>
            <a:xfrm>
              <a:off x="5001350" y="3090113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0"/>
                  </a:moveTo>
                  <a:cubicBezTo>
                    <a:pt x="25" y="0"/>
                    <a:pt x="1" y="24"/>
                    <a:pt x="1" y="72"/>
                  </a:cubicBezTo>
                  <a:cubicBezTo>
                    <a:pt x="1" y="119"/>
                    <a:pt x="25" y="143"/>
                    <a:pt x="72" y="143"/>
                  </a:cubicBezTo>
                  <a:cubicBezTo>
                    <a:pt x="120" y="143"/>
                    <a:pt x="144" y="119"/>
                    <a:pt x="144" y="72"/>
                  </a:cubicBezTo>
                  <a:cubicBezTo>
                    <a:pt x="144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13"/>
            <p:cNvSpPr/>
            <p:nvPr/>
          </p:nvSpPr>
          <p:spPr>
            <a:xfrm>
              <a:off x="5001350" y="3074638"/>
              <a:ext cx="3600" cy="3900"/>
            </a:xfrm>
            <a:custGeom>
              <a:rect b="b" l="l" r="r" t="t"/>
              <a:pathLst>
                <a:path extrusionOk="0" h="156" w="144">
                  <a:moveTo>
                    <a:pt x="72" y="0"/>
                  </a:moveTo>
                  <a:cubicBezTo>
                    <a:pt x="25" y="0"/>
                    <a:pt x="1" y="36"/>
                    <a:pt x="1" y="84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84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13"/>
            <p:cNvSpPr/>
            <p:nvPr/>
          </p:nvSpPr>
          <p:spPr>
            <a:xfrm>
              <a:off x="5001350" y="3059463"/>
              <a:ext cx="3600" cy="3875"/>
            </a:xfrm>
            <a:custGeom>
              <a:rect b="b" l="l" r="r" t="t"/>
              <a:pathLst>
                <a:path extrusionOk="0" h="155" w="144">
                  <a:moveTo>
                    <a:pt x="72" y="0"/>
                  </a:moveTo>
                  <a:cubicBezTo>
                    <a:pt x="25" y="0"/>
                    <a:pt x="1" y="36"/>
                    <a:pt x="1" y="71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71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13"/>
            <p:cNvSpPr/>
            <p:nvPr/>
          </p:nvSpPr>
          <p:spPr>
            <a:xfrm>
              <a:off x="5001350" y="3044263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1"/>
                  </a:moveTo>
                  <a:cubicBezTo>
                    <a:pt x="25" y="1"/>
                    <a:pt x="1" y="25"/>
                    <a:pt x="1" y="72"/>
                  </a:cubicBezTo>
                  <a:cubicBezTo>
                    <a:pt x="1" y="120"/>
                    <a:pt x="25" y="144"/>
                    <a:pt x="72" y="144"/>
                  </a:cubicBezTo>
                  <a:cubicBezTo>
                    <a:pt x="120" y="144"/>
                    <a:pt x="144" y="120"/>
                    <a:pt x="144" y="72"/>
                  </a:cubicBezTo>
                  <a:cubicBezTo>
                    <a:pt x="144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13"/>
            <p:cNvSpPr/>
            <p:nvPr/>
          </p:nvSpPr>
          <p:spPr>
            <a:xfrm>
              <a:off x="5001350" y="3029088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13"/>
            <p:cNvSpPr/>
            <p:nvPr/>
          </p:nvSpPr>
          <p:spPr>
            <a:xfrm>
              <a:off x="4984100" y="310528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1"/>
                  </a:moveTo>
                  <a:cubicBezTo>
                    <a:pt x="48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13"/>
            <p:cNvSpPr/>
            <p:nvPr/>
          </p:nvSpPr>
          <p:spPr>
            <a:xfrm>
              <a:off x="4984100" y="3090113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0"/>
                  </a:moveTo>
                  <a:cubicBezTo>
                    <a:pt x="48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13"/>
            <p:cNvSpPr/>
            <p:nvPr/>
          </p:nvSpPr>
          <p:spPr>
            <a:xfrm>
              <a:off x="4984100" y="3074638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72" y="0"/>
                  </a:moveTo>
                  <a:cubicBezTo>
                    <a:pt x="48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13"/>
            <p:cNvSpPr/>
            <p:nvPr/>
          </p:nvSpPr>
          <p:spPr>
            <a:xfrm>
              <a:off x="4984100" y="3059463"/>
              <a:ext cx="3900" cy="3875"/>
            </a:xfrm>
            <a:custGeom>
              <a:rect b="b" l="l" r="r" t="t"/>
              <a:pathLst>
                <a:path extrusionOk="0" h="155" w="156">
                  <a:moveTo>
                    <a:pt x="72" y="0"/>
                  </a:moveTo>
                  <a:cubicBezTo>
                    <a:pt x="48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13"/>
            <p:cNvSpPr/>
            <p:nvPr/>
          </p:nvSpPr>
          <p:spPr>
            <a:xfrm>
              <a:off x="4984100" y="3044263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1"/>
                  </a:moveTo>
                  <a:cubicBezTo>
                    <a:pt x="48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13"/>
            <p:cNvSpPr/>
            <p:nvPr/>
          </p:nvSpPr>
          <p:spPr>
            <a:xfrm>
              <a:off x="4967425" y="3090113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0"/>
                  </a:moveTo>
                  <a:cubicBezTo>
                    <a:pt x="24" y="0"/>
                    <a:pt x="1" y="24"/>
                    <a:pt x="1" y="72"/>
                  </a:cubicBezTo>
                  <a:cubicBezTo>
                    <a:pt x="1" y="119"/>
                    <a:pt x="24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13"/>
            <p:cNvSpPr/>
            <p:nvPr/>
          </p:nvSpPr>
          <p:spPr>
            <a:xfrm>
              <a:off x="4967425" y="3074638"/>
              <a:ext cx="3600" cy="3900"/>
            </a:xfrm>
            <a:custGeom>
              <a:rect b="b" l="l" r="r" t="t"/>
              <a:pathLst>
                <a:path extrusionOk="0" h="156" w="144">
                  <a:moveTo>
                    <a:pt x="72" y="0"/>
                  </a:moveTo>
                  <a:cubicBezTo>
                    <a:pt x="24" y="0"/>
                    <a:pt x="1" y="36"/>
                    <a:pt x="1" y="84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13"/>
            <p:cNvSpPr/>
            <p:nvPr/>
          </p:nvSpPr>
          <p:spPr>
            <a:xfrm>
              <a:off x="4967425" y="3059463"/>
              <a:ext cx="3600" cy="3875"/>
            </a:xfrm>
            <a:custGeom>
              <a:rect b="b" l="l" r="r" t="t"/>
              <a:pathLst>
                <a:path extrusionOk="0" h="155" w="144">
                  <a:moveTo>
                    <a:pt x="72" y="0"/>
                  </a:moveTo>
                  <a:cubicBezTo>
                    <a:pt x="24" y="0"/>
                    <a:pt x="1" y="36"/>
                    <a:pt x="1" y="71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13"/>
            <p:cNvSpPr/>
            <p:nvPr/>
          </p:nvSpPr>
          <p:spPr>
            <a:xfrm>
              <a:off x="4950175" y="3074638"/>
              <a:ext cx="3875" cy="3900"/>
            </a:xfrm>
            <a:custGeom>
              <a:rect b="b" l="l" r="r" t="t"/>
              <a:pathLst>
                <a:path extrusionOk="0" h="156" w="155">
                  <a:moveTo>
                    <a:pt x="83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83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3" name="Google Shape;553;p13"/>
          <p:cNvGrpSpPr/>
          <p:nvPr/>
        </p:nvGrpSpPr>
        <p:grpSpPr>
          <a:xfrm>
            <a:off x="-671216" y="4477896"/>
            <a:ext cx="1391222" cy="1387652"/>
            <a:chOff x="4010510" y="4522646"/>
            <a:chExt cx="1391222" cy="1387652"/>
          </a:xfrm>
        </p:grpSpPr>
        <p:sp>
          <p:nvSpPr>
            <p:cNvPr id="554" name="Google Shape;554;p13"/>
            <p:cNvSpPr/>
            <p:nvPr/>
          </p:nvSpPr>
          <p:spPr>
            <a:xfrm rot="435267">
              <a:off x="4083847" y="4596260"/>
              <a:ext cx="1244549" cy="1240425"/>
            </a:xfrm>
            <a:custGeom>
              <a:rect b="b" l="l" r="r" t="t"/>
              <a:pathLst>
                <a:path extrusionOk="0" h="28873" w="28969">
                  <a:moveTo>
                    <a:pt x="27814" y="0"/>
                  </a:moveTo>
                  <a:cubicBezTo>
                    <a:pt x="28075" y="0"/>
                    <a:pt x="28349" y="107"/>
                    <a:pt x="28552" y="310"/>
                  </a:cubicBezTo>
                  <a:cubicBezTo>
                    <a:pt x="28968" y="727"/>
                    <a:pt x="28968" y="1381"/>
                    <a:pt x="28552" y="1798"/>
                  </a:cubicBezTo>
                  <a:lnTo>
                    <a:pt x="1906" y="28456"/>
                  </a:lnTo>
                  <a:cubicBezTo>
                    <a:pt x="1489" y="28873"/>
                    <a:pt x="834" y="28873"/>
                    <a:pt x="417" y="28456"/>
                  </a:cubicBezTo>
                  <a:cubicBezTo>
                    <a:pt x="1" y="28039"/>
                    <a:pt x="1" y="27385"/>
                    <a:pt x="417" y="26968"/>
                  </a:cubicBezTo>
                  <a:lnTo>
                    <a:pt x="27063" y="310"/>
                  </a:lnTo>
                  <a:cubicBezTo>
                    <a:pt x="27278" y="107"/>
                    <a:pt x="27552" y="0"/>
                    <a:pt x="2781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dk2"/>
                </a:gs>
                <a:gs pos="100000">
                  <a:schemeClr val="lt2"/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555" name="Google Shape;555;p13"/>
            <p:cNvCxnSpPr/>
            <p:nvPr/>
          </p:nvCxnSpPr>
          <p:spPr>
            <a:xfrm flipH="1" rot="436104">
              <a:off x="4223501" y="4695678"/>
              <a:ext cx="713735" cy="700711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8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14"/>
          <p:cNvSpPr txBox="1"/>
          <p:nvPr>
            <p:ph type="title"/>
          </p:nvPr>
        </p:nvSpPr>
        <p:spPr>
          <a:xfrm>
            <a:off x="1963275" y="3220825"/>
            <a:ext cx="5217300" cy="49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58" name="Google Shape;558;p14"/>
          <p:cNvSpPr txBox="1"/>
          <p:nvPr>
            <p:ph idx="1" type="subTitle"/>
          </p:nvPr>
        </p:nvSpPr>
        <p:spPr>
          <a:xfrm>
            <a:off x="1498700" y="1686125"/>
            <a:ext cx="6146700" cy="13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23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59" name="Google Shape;559;p14"/>
          <p:cNvSpPr/>
          <p:nvPr/>
        </p:nvSpPr>
        <p:spPr>
          <a:xfrm rot="740964">
            <a:off x="2555135" y="4016752"/>
            <a:ext cx="4319054" cy="2721715"/>
          </a:xfrm>
          <a:custGeom>
            <a:rect b="b" l="l" r="r" t="t"/>
            <a:pathLst>
              <a:path extrusionOk="0" h="21902" w="34756">
                <a:moveTo>
                  <a:pt x="20385" y="1"/>
                </a:moveTo>
                <a:cubicBezTo>
                  <a:pt x="18425" y="1"/>
                  <a:pt x="17263" y="741"/>
                  <a:pt x="16955" y="953"/>
                </a:cubicBezTo>
                <a:cubicBezTo>
                  <a:pt x="16205" y="1441"/>
                  <a:pt x="15717" y="2287"/>
                  <a:pt x="15622" y="3180"/>
                </a:cubicBezTo>
                <a:cubicBezTo>
                  <a:pt x="15586" y="3692"/>
                  <a:pt x="15658" y="4239"/>
                  <a:pt x="15431" y="4692"/>
                </a:cubicBezTo>
                <a:cubicBezTo>
                  <a:pt x="15152" y="5229"/>
                  <a:pt x="14504" y="5493"/>
                  <a:pt x="13883" y="5493"/>
                </a:cubicBezTo>
                <a:cubicBezTo>
                  <a:pt x="13843" y="5493"/>
                  <a:pt x="13804" y="5492"/>
                  <a:pt x="13765" y="5489"/>
                </a:cubicBezTo>
                <a:cubicBezTo>
                  <a:pt x="13110" y="5466"/>
                  <a:pt x="12503" y="5239"/>
                  <a:pt x="11860" y="5085"/>
                </a:cubicBezTo>
                <a:cubicBezTo>
                  <a:pt x="11583" y="5028"/>
                  <a:pt x="11298" y="4988"/>
                  <a:pt x="11019" y="4988"/>
                </a:cubicBezTo>
                <a:cubicBezTo>
                  <a:pt x="10647" y="4988"/>
                  <a:pt x="10286" y="5060"/>
                  <a:pt x="9967" y="5263"/>
                </a:cubicBezTo>
                <a:cubicBezTo>
                  <a:pt x="9252" y="5728"/>
                  <a:pt x="9038" y="6716"/>
                  <a:pt x="9181" y="7549"/>
                </a:cubicBezTo>
                <a:cubicBezTo>
                  <a:pt x="9335" y="8383"/>
                  <a:pt x="9776" y="9133"/>
                  <a:pt x="10133" y="9907"/>
                </a:cubicBezTo>
                <a:cubicBezTo>
                  <a:pt x="10490" y="10681"/>
                  <a:pt x="10788" y="11550"/>
                  <a:pt x="10586" y="12383"/>
                </a:cubicBezTo>
                <a:cubicBezTo>
                  <a:pt x="10431" y="13002"/>
                  <a:pt x="10014" y="13562"/>
                  <a:pt x="9455" y="13860"/>
                </a:cubicBezTo>
                <a:cubicBezTo>
                  <a:pt x="9053" y="14069"/>
                  <a:pt x="8619" y="14150"/>
                  <a:pt x="8171" y="14150"/>
                </a:cubicBezTo>
                <a:cubicBezTo>
                  <a:pt x="7422" y="14150"/>
                  <a:pt x="6636" y="13924"/>
                  <a:pt x="5906" y="13693"/>
                </a:cubicBezTo>
                <a:cubicBezTo>
                  <a:pt x="5121" y="13443"/>
                  <a:pt x="4335" y="13205"/>
                  <a:pt x="3501" y="13145"/>
                </a:cubicBezTo>
                <a:cubicBezTo>
                  <a:pt x="3391" y="13137"/>
                  <a:pt x="3280" y="13133"/>
                  <a:pt x="3168" y="13133"/>
                </a:cubicBezTo>
                <a:cubicBezTo>
                  <a:pt x="2450" y="13133"/>
                  <a:pt x="1721" y="13304"/>
                  <a:pt x="1144" y="13717"/>
                </a:cubicBezTo>
                <a:cubicBezTo>
                  <a:pt x="537" y="14169"/>
                  <a:pt x="120" y="14943"/>
                  <a:pt x="191" y="15681"/>
                </a:cubicBezTo>
                <a:cubicBezTo>
                  <a:pt x="1" y="16991"/>
                  <a:pt x="477" y="18598"/>
                  <a:pt x="1084" y="19491"/>
                </a:cubicBezTo>
                <a:cubicBezTo>
                  <a:pt x="2073" y="20956"/>
                  <a:pt x="3740" y="21813"/>
                  <a:pt x="5430" y="21896"/>
                </a:cubicBezTo>
                <a:cubicBezTo>
                  <a:pt x="5519" y="21900"/>
                  <a:pt x="5607" y="21902"/>
                  <a:pt x="5695" y="21902"/>
                </a:cubicBezTo>
                <a:cubicBezTo>
                  <a:pt x="8342" y="21902"/>
                  <a:pt x="10769" y="20217"/>
                  <a:pt x="13419" y="19836"/>
                </a:cubicBezTo>
                <a:cubicBezTo>
                  <a:pt x="13826" y="19779"/>
                  <a:pt x="14231" y="19753"/>
                  <a:pt x="14637" y="19753"/>
                </a:cubicBezTo>
                <a:cubicBezTo>
                  <a:pt x="17083" y="19753"/>
                  <a:pt x="19515" y="20683"/>
                  <a:pt x="21956" y="21122"/>
                </a:cubicBezTo>
                <a:cubicBezTo>
                  <a:pt x="23037" y="21312"/>
                  <a:pt x="24137" y="21408"/>
                  <a:pt x="25238" y="21408"/>
                </a:cubicBezTo>
                <a:cubicBezTo>
                  <a:pt x="26212" y="21408"/>
                  <a:pt x="27186" y="21333"/>
                  <a:pt x="28147" y="21182"/>
                </a:cubicBezTo>
                <a:cubicBezTo>
                  <a:pt x="29481" y="20968"/>
                  <a:pt x="30826" y="20598"/>
                  <a:pt x="31981" y="19848"/>
                </a:cubicBezTo>
                <a:cubicBezTo>
                  <a:pt x="33124" y="19110"/>
                  <a:pt x="34077" y="17931"/>
                  <a:pt x="34362" y="16538"/>
                </a:cubicBezTo>
                <a:cubicBezTo>
                  <a:pt x="34755" y="14800"/>
                  <a:pt x="33993" y="12931"/>
                  <a:pt x="32791" y="11669"/>
                </a:cubicBezTo>
                <a:cubicBezTo>
                  <a:pt x="31576" y="10383"/>
                  <a:pt x="29969" y="9609"/>
                  <a:pt x="28362" y="9002"/>
                </a:cubicBezTo>
                <a:cubicBezTo>
                  <a:pt x="27373" y="8633"/>
                  <a:pt x="26361" y="8311"/>
                  <a:pt x="25468" y="7728"/>
                </a:cubicBezTo>
                <a:cubicBezTo>
                  <a:pt x="24575" y="7144"/>
                  <a:pt x="23802" y="6251"/>
                  <a:pt x="23635" y="5144"/>
                </a:cubicBezTo>
                <a:cubicBezTo>
                  <a:pt x="23504" y="4335"/>
                  <a:pt x="23718" y="3489"/>
                  <a:pt x="23563" y="2680"/>
                </a:cubicBezTo>
                <a:cubicBezTo>
                  <a:pt x="23278" y="1203"/>
                  <a:pt x="21861" y="13"/>
                  <a:pt x="20432" y="1"/>
                </a:cubicBezTo>
                <a:cubicBezTo>
                  <a:pt x="20416" y="1"/>
                  <a:pt x="20401" y="1"/>
                  <a:pt x="20385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" name="Google Shape;560;p14"/>
          <p:cNvSpPr/>
          <p:nvPr/>
        </p:nvSpPr>
        <p:spPr>
          <a:xfrm rot="3600028">
            <a:off x="2889450" y="-2153057"/>
            <a:ext cx="3365100" cy="3705147"/>
          </a:xfrm>
          <a:custGeom>
            <a:rect b="b" l="l" r="r" t="t"/>
            <a:pathLst>
              <a:path extrusionOk="0" h="23677" w="21504">
                <a:moveTo>
                  <a:pt x="13115" y="0"/>
                </a:moveTo>
                <a:cubicBezTo>
                  <a:pt x="11311" y="0"/>
                  <a:pt x="9515" y="452"/>
                  <a:pt x="7931" y="1391"/>
                </a:cubicBezTo>
                <a:cubicBezTo>
                  <a:pt x="6621" y="2165"/>
                  <a:pt x="5454" y="3296"/>
                  <a:pt x="4966" y="4736"/>
                </a:cubicBezTo>
                <a:cubicBezTo>
                  <a:pt x="4442" y="6272"/>
                  <a:pt x="4728" y="7951"/>
                  <a:pt x="4502" y="9558"/>
                </a:cubicBezTo>
                <a:cubicBezTo>
                  <a:pt x="4275" y="11154"/>
                  <a:pt x="3549" y="12666"/>
                  <a:pt x="2442" y="13833"/>
                </a:cubicBezTo>
                <a:cubicBezTo>
                  <a:pt x="1739" y="14559"/>
                  <a:pt x="894" y="15178"/>
                  <a:pt x="453" y="16083"/>
                </a:cubicBezTo>
                <a:cubicBezTo>
                  <a:pt x="1" y="17047"/>
                  <a:pt x="108" y="18178"/>
                  <a:pt x="358" y="19238"/>
                </a:cubicBezTo>
                <a:cubicBezTo>
                  <a:pt x="549" y="20072"/>
                  <a:pt x="811" y="20917"/>
                  <a:pt x="1346" y="21584"/>
                </a:cubicBezTo>
                <a:cubicBezTo>
                  <a:pt x="2192" y="22655"/>
                  <a:pt x="3561" y="23155"/>
                  <a:pt x="4906" y="23405"/>
                </a:cubicBezTo>
                <a:cubicBezTo>
                  <a:pt x="5844" y="23582"/>
                  <a:pt x="6797" y="23677"/>
                  <a:pt x="7760" y="23677"/>
                </a:cubicBezTo>
                <a:cubicBezTo>
                  <a:pt x="8228" y="23677"/>
                  <a:pt x="8698" y="23654"/>
                  <a:pt x="9169" y="23608"/>
                </a:cubicBezTo>
                <a:cubicBezTo>
                  <a:pt x="10395" y="23489"/>
                  <a:pt x="11705" y="23179"/>
                  <a:pt x="12503" y="22227"/>
                </a:cubicBezTo>
                <a:cubicBezTo>
                  <a:pt x="13372" y="21155"/>
                  <a:pt x="13348" y="19607"/>
                  <a:pt x="13967" y="18357"/>
                </a:cubicBezTo>
                <a:cubicBezTo>
                  <a:pt x="14431" y="17416"/>
                  <a:pt x="15277" y="16690"/>
                  <a:pt x="16265" y="16369"/>
                </a:cubicBezTo>
                <a:cubicBezTo>
                  <a:pt x="17063" y="16095"/>
                  <a:pt x="17932" y="16095"/>
                  <a:pt x="18765" y="15964"/>
                </a:cubicBezTo>
                <a:cubicBezTo>
                  <a:pt x="19599" y="15833"/>
                  <a:pt x="20468" y="15511"/>
                  <a:pt x="20968" y="14833"/>
                </a:cubicBezTo>
                <a:cubicBezTo>
                  <a:pt x="21456" y="14130"/>
                  <a:pt x="21456" y="13166"/>
                  <a:pt x="21135" y="12380"/>
                </a:cubicBezTo>
                <a:cubicBezTo>
                  <a:pt x="20801" y="11582"/>
                  <a:pt x="20194" y="10951"/>
                  <a:pt x="19539" y="10380"/>
                </a:cubicBezTo>
                <a:cubicBezTo>
                  <a:pt x="19087" y="9999"/>
                  <a:pt x="18610" y="9642"/>
                  <a:pt x="18253" y="9165"/>
                </a:cubicBezTo>
                <a:cubicBezTo>
                  <a:pt x="17896" y="8689"/>
                  <a:pt x="17694" y="8070"/>
                  <a:pt x="17860" y="7499"/>
                </a:cubicBezTo>
                <a:cubicBezTo>
                  <a:pt x="18170" y="6439"/>
                  <a:pt x="19563" y="6106"/>
                  <a:pt x="20111" y="5153"/>
                </a:cubicBezTo>
                <a:cubicBezTo>
                  <a:pt x="21504" y="2819"/>
                  <a:pt x="18313" y="1153"/>
                  <a:pt x="16646" y="581"/>
                </a:cubicBezTo>
                <a:cubicBezTo>
                  <a:pt x="15504" y="197"/>
                  <a:pt x="14308" y="0"/>
                  <a:pt x="13115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1" name="Google Shape;561;p14"/>
          <p:cNvGrpSpPr/>
          <p:nvPr/>
        </p:nvGrpSpPr>
        <p:grpSpPr>
          <a:xfrm>
            <a:off x="-1229162" y="1461657"/>
            <a:ext cx="1942494" cy="2022980"/>
            <a:chOff x="4445625" y="1829838"/>
            <a:chExt cx="739125" cy="769750"/>
          </a:xfrm>
        </p:grpSpPr>
        <p:sp>
          <p:nvSpPr>
            <p:cNvPr id="562" name="Google Shape;562;p14"/>
            <p:cNvSpPr/>
            <p:nvPr/>
          </p:nvSpPr>
          <p:spPr>
            <a:xfrm>
              <a:off x="4497725" y="1897713"/>
              <a:ext cx="634925" cy="634925"/>
            </a:xfrm>
            <a:custGeom>
              <a:rect b="b" l="l" r="r" t="t"/>
              <a:pathLst>
                <a:path extrusionOk="0" h="25397" w="25397">
                  <a:moveTo>
                    <a:pt x="12704" y="36"/>
                  </a:moveTo>
                  <a:cubicBezTo>
                    <a:pt x="14407" y="36"/>
                    <a:pt x="16062" y="381"/>
                    <a:pt x="17622" y="1036"/>
                  </a:cubicBezTo>
                  <a:cubicBezTo>
                    <a:pt x="19122" y="1679"/>
                    <a:pt x="20479" y="2584"/>
                    <a:pt x="21646" y="3739"/>
                  </a:cubicBezTo>
                  <a:cubicBezTo>
                    <a:pt x="22801" y="4905"/>
                    <a:pt x="23718" y="6251"/>
                    <a:pt x="24349" y="7763"/>
                  </a:cubicBezTo>
                  <a:cubicBezTo>
                    <a:pt x="25027" y="9323"/>
                    <a:pt x="25349" y="10978"/>
                    <a:pt x="25349" y="12692"/>
                  </a:cubicBezTo>
                  <a:cubicBezTo>
                    <a:pt x="25349" y="14395"/>
                    <a:pt x="25004" y="16050"/>
                    <a:pt x="24349" y="17609"/>
                  </a:cubicBezTo>
                  <a:cubicBezTo>
                    <a:pt x="23718" y="19121"/>
                    <a:pt x="22801" y="20467"/>
                    <a:pt x="21646" y="21634"/>
                  </a:cubicBezTo>
                  <a:cubicBezTo>
                    <a:pt x="20479" y="22789"/>
                    <a:pt x="19122" y="23705"/>
                    <a:pt x="17622" y="24336"/>
                  </a:cubicBezTo>
                  <a:cubicBezTo>
                    <a:pt x="16062" y="25015"/>
                    <a:pt x="14407" y="25336"/>
                    <a:pt x="12704" y="25336"/>
                  </a:cubicBezTo>
                  <a:cubicBezTo>
                    <a:pt x="10990" y="25336"/>
                    <a:pt x="9335" y="24991"/>
                    <a:pt x="7775" y="24336"/>
                  </a:cubicBezTo>
                  <a:cubicBezTo>
                    <a:pt x="6275" y="23705"/>
                    <a:pt x="4918" y="22789"/>
                    <a:pt x="3751" y="21634"/>
                  </a:cubicBezTo>
                  <a:cubicBezTo>
                    <a:pt x="2596" y="20467"/>
                    <a:pt x="1679" y="19121"/>
                    <a:pt x="1048" y="17609"/>
                  </a:cubicBezTo>
                  <a:cubicBezTo>
                    <a:pt x="382" y="16050"/>
                    <a:pt x="48" y="14395"/>
                    <a:pt x="48" y="12692"/>
                  </a:cubicBezTo>
                  <a:cubicBezTo>
                    <a:pt x="48" y="10978"/>
                    <a:pt x="393" y="9323"/>
                    <a:pt x="1048" y="7763"/>
                  </a:cubicBezTo>
                  <a:cubicBezTo>
                    <a:pt x="1691" y="6251"/>
                    <a:pt x="2596" y="4905"/>
                    <a:pt x="3751" y="3739"/>
                  </a:cubicBezTo>
                  <a:cubicBezTo>
                    <a:pt x="4918" y="2584"/>
                    <a:pt x="6275" y="1679"/>
                    <a:pt x="7775" y="1036"/>
                  </a:cubicBezTo>
                  <a:cubicBezTo>
                    <a:pt x="9335" y="369"/>
                    <a:pt x="10990" y="36"/>
                    <a:pt x="12704" y="36"/>
                  </a:cubicBezTo>
                  <a:close/>
                  <a:moveTo>
                    <a:pt x="12704" y="0"/>
                  </a:moveTo>
                  <a:cubicBezTo>
                    <a:pt x="10990" y="0"/>
                    <a:pt x="9323" y="333"/>
                    <a:pt x="7763" y="1000"/>
                  </a:cubicBezTo>
                  <a:cubicBezTo>
                    <a:pt x="6251" y="1643"/>
                    <a:pt x="4882" y="2560"/>
                    <a:pt x="3727" y="3727"/>
                  </a:cubicBezTo>
                  <a:cubicBezTo>
                    <a:pt x="2560" y="4882"/>
                    <a:pt x="1644" y="6239"/>
                    <a:pt x="1001" y="7763"/>
                  </a:cubicBezTo>
                  <a:cubicBezTo>
                    <a:pt x="346" y="9323"/>
                    <a:pt x="1" y="10989"/>
                    <a:pt x="1" y="12704"/>
                  </a:cubicBezTo>
                  <a:cubicBezTo>
                    <a:pt x="1" y="14407"/>
                    <a:pt x="334" y="16073"/>
                    <a:pt x="1001" y="17645"/>
                  </a:cubicBezTo>
                  <a:cubicBezTo>
                    <a:pt x="1644" y="19145"/>
                    <a:pt x="2560" y="20514"/>
                    <a:pt x="3727" y="21669"/>
                  </a:cubicBezTo>
                  <a:cubicBezTo>
                    <a:pt x="4882" y="22836"/>
                    <a:pt x="6239" y="23753"/>
                    <a:pt x="7763" y="24396"/>
                  </a:cubicBezTo>
                  <a:cubicBezTo>
                    <a:pt x="9323" y="25051"/>
                    <a:pt x="10990" y="25396"/>
                    <a:pt x="12704" y="25396"/>
                  </a:cubicBezTo>
                  <a:cubicBezTo>
                    <a:pt x="14407" y="25396"/>
                    <a:pt x="16074" y="25051"/>
                    <a:pt x="17646" y="24396"/>
                  </a:cubicBezTo>
                  <a:cubicBezTo>
                    <a:pt x="19146" y="23753"/>
                    <a:pt x="20515" y="22836"/>
                    <a:pt x="21670" y="21669"/>
                  </a:cubicBezTo>
                  <a:cubicBezTo>
                    <a:pt x="22837" y="20514"/>
                    <a:pt x="23753" y="19157"/>
                    <a:pt x="24396" y="17645"/>
                  </a:cubicBezTo>
                  <a:cubicBezTo>
                    <a:pt x="25051" y="16073"/>
                    <a:pt x="25397" y="14407"/>
                    <a:pt x="25397" y="12704"/>
                  </a:cubicBezTo>
                  <a:cubicBezTo>
                    <a:pt x="25397" y="10989"/>
                    <a:pt x="25063" y="9323"/>
                    <a:pt x="24396" y="7763"/>
                  </a:cubicBezTo>
                  <a:cubicBezTo>
                    <a:pt x="23753" y="6251"/>
                    <a:pt x="22837" y="4882"/>
                    <a:pt x="21670" y="3727"/>
                  </a:cubicBezTo>
                  <a:cubicBezTo>
                    <a:pt x="20515" y="2560"/>
                    <a:pt x="19158" y="1643"/>
                    <a:pt x="17646" y="1000"/>
                  </a:cubicBezTo>
                  <a:cubicBezTo>
                    <a:pt x="16074" y="345"/>
                    <a:pt x="14407" y="0"/>
                    <a:pt x="12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14"/>
            <p:cNvSpPr/>
            <p:nvPr/>
          </p:nvSpPr>
          <p:spPr>
            <a:xfrm>
              <a:off x="4620350" y="2020038"/>
              <a:ext cx="389975" cy="389650"/>
            </a:xfrm>
            <a:custGeom>
              <a:rect b="b" l="l" r="r" t="t"/>
              <a:pathLst>
                <a:path extrusionOk="0" h="15586" w="15599">
                  <a:moveTo>
                    <a:pt x="15598" y="7799"/>
                  </a:moveTo>
                  <a:cubicBezTo>
                    <a:pt x="15598" y="3489"/>
                    <a:pt x="12110" y="0"/>
                    <a:pt x="7799" y="0"/>
                  </a:cubicBezTo>
                  <a:cubicBezTo>
                    <a:pt x="3478" y="0"/>
                    <a:pt x="1" y="3477"/>
                    <a:pt x="1" y="7799"/>
                  </a:cubicBezTo>
                  <a:cubicBezTo>
                    <a:pt x="1" y="12097"/>
                    <a:pt x="3478" y="15586"/>
                    <a:pt x="7799" y="15586"/>
                  </a:cubicBezTo>
                  <a:cubicBezTo>
                    <a:pt x="12110" y="15586"/>
                    <a:pt x="15598" y="12097"/>
                    <a:pt x="15598" y="7799"/>
                  </a:cubicBezTo>
                  <a:close/>
                  <a:moveTo>
                    <a:pt x="1703" y="7799"/>
                  </a:moveTo>
                  <a:cubicBezTo>
                    <a:pt x="1703" y="4430"/>
                    <a:pt x="4430" y="1703"/>
                    <a:pt x="7799" y="1703"/>
                  </a:cubicBezTo>
                  <a:cubicBezTo>
                    <a:pt x="11157" y="1703"/>
                    <a:pt x="13884" y="4430"/>
                    <a:pt x="13884" y="7799"/>
                  </a:cubicBezTo>
                  <a:cubicBezTo>
                    <a:pt x="13884" y="11157"/>
                    <a:pt x="11157" y="13883"/>
                    <a:pt x="7799" y="13883"/>
                  </a:cubicBezTo>
                  <a:cubicBezTo>
                    <a:pt x="4430" y="13871"/>
                    <a:pt x="1703" y="11145"/>
                    <a:pt x="1703" y="77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14"/>
            <p:cNvSpPr/>
            <p:nvPr/>
          </p:nvSpPr>
          <p:spPr>
            <a:xfrm>
              <a:off x="4445625" y="1845313"/>
              <a:ext cx="739125" cy="739100"/>
            </a:xfrm>
            <a:custGeom>
              <a:rect b="b" l="l" r="r" t="t"/>
              <a:pathLst>
                <a:path extrusionOk="0" h="29564" w="29565">
                  <a:moveTo>
                    <a:pt x="29564" y="14788"/>
                  </a:moveTo>
                  <a:cubicBezTo>
                    <a:pt x="29564" y="6608"/>
                    <a:pt x="22944" y="1"/>
                    <a:pt x="14788" y="1"/>
                  </a:cubicBezTo>
                  <a:cubicBezTo>
                    <a:pt x="6609" y="1"/>
                    <a:pt x="1" y="6632"/>
                    <a:pt x="1" y="14788"/>
                  </a:cubicBezTo>
                  <a:cubicBezTo>
                    <a:pt x="1" y="22944"/>
                    <a:pt x="6633" y="29564"/>
                    <a:pt x="14788" y="29564"/>
                  </a:cubicBezTo>
                  <a:cubicBezTo>
                    <a:pt x="22956" y="29564"/>
                    <a:pt x="29564" y="22944"/>
                    <a:pt x="29564" y="14788"/>
                  </a:cubicBezTo>
                  <a:close/>
                  <a:moveTo>
                    <a:pt x="2823" y="14788"/>
                  </a:moveTo>
                  <a:cubicBezTo>
                    <a:pt x="2823" y="8180"/>
                    <a:pt x="8181" y="2822"/>
                    <a:pt x="14788" y="2822"/>
                  </a:cubicBezTo>
                  <a:cubicBezTo>
                    <a:pt x="21396" y="2822"/>
                    <a:pt x="26754" y="8180"/>
                    <a:pt x="26754" y="14788"/>
                  </a:cubicBezTo>
                  <a:cubicBezTo>
                    <a:pt x="26754" y="21384"/>
                    <a:pt x="21396" y="26742"/>
                    <a:pt x="14788" y="26742"/>
                  </a:cubicBezTo>
                  <a:cubicBezTo>
                    <a:pt x="8181" y="26730"/>
                    <a:pt x="2823" y="21372"/>
                    <a:pt x="2823" y="1478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14"/>
            <p:cNvSpPr/>
            <p:nvPr/>
          </p:nvSpPr>
          <p:spPr>
            <a:xfrm>
              <a:off x="4537900" y="1829838"/>
              <a:ext cx="554575" cy="769750"/>
            </a:xfrm>
            <a:custGeom>
              <a:rect b="b" l="l" r="r" t="t"/>
              <a:pathLst>
                <a:path extrusionOk="0" h="30790" w="22183">
                  <a:moveTo>
                    <a:pt x="11062" y="0"/>
                  </a:moveTo>
                  <a:cubicBezTo>
                    <a:pt x="8978" y="0"/>
                    <a:pt x="6966" y="405"/>
                    <a:pt x="5061" y="1203"/>
                  </a:cubicBezTo>
                  <a:cubicBezTo>
                    <a:pt x="3239" y="1977"/>
                    <a:pt x="1584" y="3096"/>
                    <a:pt x="168" y="4513"/>
                  </a:cubicBezTo>
                  <a:cubicBezTo>
                    <a:pt x="108" y="4549"/>
                    <a:pt x="60" y="4608"/>
                    <a:pt x="1" y="4668"/>
                  </a:cubicBezTo>
                  <a:lnTo>
                    <a:pt x="1" y="4894"/>
                  </a:lnTo>
                  <a:lnTo>
                    <a:pt x="287" y="4608"/>
                  </a:lnTo>
                  <a:cubicBezTo>
                    <a:pt x="3168" y="1739"/>
                    <a:pt x="7002" y="143"/>
                    <a:pt x="11074" y="143"/>
                  </a:cubicBezTo>
                  <a:cubicBezTo>
                    <a:pt x="15158" y="143"/>
                    <a:pt x="18979" y="1727"/>
                    <a:pt x="21861" y="4608"/>
                  </a:cubicBezTo>
                  <a:cubicBezTo>
                    <a:pt x="21958" y="4694"/>
                    <a:pt x="22045" y="4790"/>
                    <a:pt x="22123" y="4870"/>
                  </a:cubicBezTo>
                  <a:lnTo>
                    <a:pt x="22123" y="4870"/>
                  </a:lnTo>
                  <a:lnTo>
                    <a:pt x="22123" y="4668"/>
                  </a:lnTo>
                  <a:lnTo>
                    <a:pt x="21956" y="4513"/>
                  </a:lnTo>
                  <a:cubicBezTo>
                    <a:pt x="20539" y="3096"/>
                    <a:pt x="18884" y="1977"/>
                    <a:pt x="17063" y="1203"/>
                  </a:cubicBezTo>
                  <a:cubicBezTo>
                    <a:pt x="15158" y="405"/>
                    <a:pt x="13145" y="0"/>
                    <a:pt x="11062" y="0"/>
                  </a:cubicBezTo>
                  <a:close/>
                  <a:moveTo>
                    <a:pt x="22123" y="4870"/>
                  </a:moveTo>
                  <a:lnTo>
                    <a:pt x="22123" y="4894"/>
                  </a:lnTo>
                  <a:lnTo>
                    <a:pt x="22146" y="4894"/>
                  </a:lnTo>
                  <a:cubicBezTo>
                    <a:pt x="22139" y="4886"/>
                    <a:pt x="22131" y="4878"/>
                    <a:pt x="22123" y="4870"/>
                  </a:cubicBezTo>
                  <a:close/>
                  <a:moveTo>
                    <a:pt x="37" y="25896"/>
                  </a:moveTo>
                  <a:lnTo>
                    <a:pt x="37" y="26123"/>
                  </a:lnTo>
                  <a:lnTo>
                    <a:pt x="203" y="26277"/>
                  </a:lnTo>
                  <a:cubicBezTo>
                    <a:pt x="1608" y="27694"/>
                    <a:pt x="3263" y="28813"/>
                    <a:pt x="5097" y="29587"/>
                  </a:cubicBezTo>
                  <a:cubicBezTo>
                    <a:pt x="7002" y="30385"/>
                    <a:pt x="9014" y="30790"/>
                    <a:pt x="11097" y="30790"/>
                  </a:cubicBezTo>
                  <a:cubicBezTo>
                    <a:pt x="13181" y="30790"/>
                    <a:pt x="15181" y="30385"/>
                    <a:pt x="17086" y="29587"/>
                  </a:cubicBezTo>
                  <a:cubicBezTo>
                    <a:pt x="18920" y="28813"/>
                    <a:pt x="20575" y="27694"/>
                    <a:pt x="21992" y="26277"/>
                  </a:cubicBezTo>
                  <a:lnTo>
                    <a:pt x="22146" y="26123"/>
                  </a:lnTo>
                  <a:lnTo>
                    <a:pt x="22182" y="26123"/>
                  </a:lnTo>
                  <a:lnTo>
                    <a:pt x="22182" y="25896"/>
                  </a:lnTo>
                  <a:cubicBezTo>
                    <a:pt x="22075" y="25980"/>
                    <a:pt x="21980" y="26087"/>
                    <a:pt x="21896" y="26170"/>
                  </a:cubicBezTo>
                  <a:cubicBezTo>
                    <a:pt x="19015" y="29052"/>
                    <a:pt x="15181" y="30635"/>
                    <a:pt x="11109" y="30635"/>
                  </a:cubicBezTo>
                  <a:cubicBezTo>
                    <a:pt x="7026" y="30635"/>
                    <a:pt x="3204" y="29064"/>
                    <a:pt x="322" y="26170"/>
                  </a:cubicBezTo>
                  <a:cubicBezTo>
                    <a:pt x="215" y="26087"/>
                    <a:pt x="120" y="25980"/>
                    <a:pt x="37" y="2589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14"/>
            <p:cNvSpPr/>
            <p:nvPr/>
          </p:nvSpPr>
          <p:spPr>
            <a:xfrm>
              <a:off x="4669175" y="2069163"/>
              <a:ext cx="291425" cy="291125"/>
            </a:xfrm>
            <a:custGeom>
              <a:rect b="b" l="l" r="r" t="t"/>
              <a:pathLst>
                <a:path extrusionOk="0" h="11645" w="11657">
                  <a:moveTo>
                    <a:pt x="5823" y="0"/>
                  </a:moveTo>
                  <a:cubicBezTo>
                    <a:pt x="2608" y="0"/>
                    <a:pt x="1" y="2596"/>
                    <a:pt x="1" y="5810"/>
                  </a:cubicBezTo>
                  <a:cubicBezTo>
                    <a:pt x="1" y="5858"/>
                    <a:pt x="36" y="5894"/>
                    <a:pt x="84" y="5894"/>
                  </a:cubicBezTo>
                  <a:cubicBezTo>
                    <a:pt x="120" y="5894"/>
                    <a:pt x="155" y="5858"/>
                    <a:pt x="155" y="5810"/>
                  </a:cubicBezTo>
                  <a:cubicBezTo>
                    <a:pt x="155" y="2679"/>
                    <a:pt x="2715" y="131"/>
                    <a:pt x="5835" y="131"/>
                  </a:cubicBezTo>
                  <a:cubicBezTo>
                    <a:pt x="8978" y="131"/>
                    <a:pt x="11526" y="2679"/>
                    <a:pt x="11526" y="5810"/>
                  </a:cubicBezTo>
                  <a:cubicBezTo>
                    <a:pt x="11526" y="8954"/>
                    <a:pt x="8966" y="11501"/>
                    <a:pt x="5835" y="11501"/>
                  </a:cubicBezTo>
                  <a:cubicBezTo>
                    <a:pt x="5799" y="11501"/>
                    <a:pt x="5763" y="11525"/>
                    <a:pt x="5763" y="11573"/>
                  </a:cubicBezTo>
                  <a:cubicBezTo>
                    <a:pt x="5763" y="11620"/>
                    <a:pt x="5799" y="11644"/>
                    <a:pt x="5835" y="11644"/>
                  </a:cubicBezTo>
                  <a:cubicBezTo>
                    <a:pt x="9049" y="11644"/>
                    <a:pt x="11657" y="9049"/>
                    <a:pt x="11657" y="5834"/>
                  </a:cubicBezTo>
                  <a:cubicBezTo>
                    <a:pt x="11657" y="2619"/>
                    <a:pt x="9049" y="12"/>
                    <a:pt x="5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14"/>
            <p:cNvSpPr/>
            <p:nvPr/>
          </p:nvSpPr>
          <p:spPr>
            <a:xfrm>
              <a:off x="4495350" y="1894713"/>
              <a:ext cx="546525" cy="640300"/>
            </a:xfrm>
            <a:custGeom>
              <a:rect b="b" l="l" r="r" t="t"/>
              <a:pathLst>
                <a:path extrusionOk="0" h="25612" w="21861">
                  <a:moveTo>
                    <a:pt x="12799" y="1"/>
                  </a:moveTo>
                  <a:cubicBezTo>
                    <a:pt x="9370" y="1"/>
                    <a:pt x="6156" y="1346"/>
                    <a:pt x="3751" y="3751"/>
                  </a:cubicBezTo>
                  <a:cubicBezTo>
                    <a:pt x="1322" y="6180"/>
                    <a:pt x="0" y="9383"/>
                    <a:pt x="0" y="12800"/>
                  </a:cubicBezTo>
                  <a:cubicBezTo>
                    <a:pt x="0" y="16229"/>
                    <a:pt x="1334" y="19444"/>
                    <a:pt x="3751" y="21849"/>
                  </a:cubicBezTo>
                  <a:cubicBezTo>
                    <a:pt x="6168" y="24278"/>
                    <a:pt x="9370" y="25611"/>
                    <a:pt x="12799" y="25611"/>
                  </a:cubicBezTo>
                  <a:cubicBezTo>
                    <a:pt x="16217" y="25611"/>
                    <a:pt x="19431" y="24266"/>
                    <a:pt x="21848" y="21849"/>
                  </a:cubicBezTo>
                  <a:cubicBezTo>
                    <a:pt x="21848" y="21837"/>
                    <a:pt x="21860" y="21813"/>
                    <a:pt x="21860" y="21789"/>
                  </a:cubicBezTo>
                  <a:cubicBezTo>
                    <a:pt x="21860" y="21772"/>
                    <a:pt x="21860" y="21761"/>
                    <a:pt x="21855" y="21761"/>
                  </a:cubicBezTo>
                  <a:cubicBezTo>
                    <a:pt x="21854" y="21761"/>
                    <a:pt x="21851" y="21762"/>
                    <a:pt x="21848" y="21766"/>
                  </a:cubicBezTo>
                  <a:cubicBezTo>
                    <a:pt x="21830" y="21748"/>
                    <a:pt x="21810" y="21739"/>
                    <a:pt x="21790" y="21739"/>
                  </a:cubicBezTo>
                  <a:cubicBezTo>
                    <a:pt x="21771" y="21739"/>
                    <a:pt x="21753" y="21748"/>
                    <a:pt x="21741" y="21766"/>
                  </a:cubicBezTo>
                  <a:cubicBezTo>
                    <a:pt x="19348" y="24159"/>
                    <a:pt x="16169" y="25468"/>
                    <a:pt x="12799" y="25468"/>
                  </a:cubicBezTo>
                  <a:cubicBezTo>
                    <a:pt x="9418" y="25468"/>
                    <a:pt x="6227" y="24147"/>
                    <a:pt x="3846" y="21766"/>
                  </a:cubicBezTo>
                  <a:cubicBezTo>
                    <a:pt x="1453" y="19372"/>
                    <a:pt x="143" y="16193"/>
                    <a:pt x="143" y="12824"/>
                  </a:cubicBezTo>
                  <a:cubicBezTo>
                    <a:pt x="143" y="9443"/>
                    <a:pt x="1465" y="6252"/>
                    <a:pt x="3846" y="3870"/>
                  </a:cubicBezTo>
                  <a:cubicBezTo>
                    <a:pt x="6251" y="1477"/>
                    <a:pt x="9418" y="168"/>
                    <a:pt x="12799" y="168"/>
                  </a:cubicBezTo>
                  <a:cubicBezTo>
                    <a:pt x="16169" y="168"/>
                    <a:pt x="19360" y="1489"/>
                    <a:pt x="21741" y="3870"/>
                  </a:cubicBezTo>
                  <a:cubicBezTo>
                    <a:pt x="21753" y="3888"/>
                    <a:pt x="21771" y="3897"/>
                    <a:pt x="21790" y="3897"/>
                  </a:cubicBezTo>
                  <a:cubicBezTo>
                    <a:pt x="21810" y="3897"/>
                    <a:pt x="21830" y="3888"/>
                    <a:pt x="21848" y="3870"/>
                  </a:cubicBezTo>
                  <a:cubicBezTo>
                    <a:pt x="21848" y="3859"/>
                    <a:pt x="21860" y="3835"/>
                    <a:pt x="21860" y="3811"/>
                  </a:cubicBezTo>
                  <a:cubicBezTo>
                    <a:pt x="21860" y="3787"/>
                    <a:pt x="21860" y="3775"/>
                    <a:pt x="21848" y="3751"/>
                  </a:cubicBezTo>
                  <a:cubicBezTo>
                    <a:pt x="19419" y="1334"/>
                    <a:pt x="16217" y="1"/>
                    <a:pt x="12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14"/>
            <p:cNvSpPr/>
            <p:nvPr/>
          </p:nvSpPr>
          <p:spPr>
            <a:xfrm>
              <a:off x="4611425" y="2011113"/>
              <a:ext cx="408125" cy="408100"/>
            </a:xfrm>
            <a:custGeom>
              <a:rect b="b" l="l" r="r" t="t"/>
              <a:pathLst>
                <a:path extrusionOk="0" h="16324" w="16325">
                  <a:moveTo>
                    <a:pt x="8168" y="0"/>
                  </a:moveTo>
                  <a:cubicBezTo>
                    <a:pt x="3656" y="0"/>
                    <a:pt x="1" y="3656"/>
                    <a:pt x="1" y="8168"/>
                  </a:cubicBezTo>
                  <a:cubicBezTo>
                    <a:pt x="1" y="8204"/>
                    <a:pt x="25" y="8239"/>
                    <a:pt x="72" y="8239"/>
                  </a:cubicBezTo>
                  <a:cubicBezTo>
                    <a:pt x="120" y="8239"/>
                    <a:pt x="144" y="8204"/>
                    <a:pt x="144" y="8168"/>
                  </a:cubicBezTo>
                  <a:cubicBezTo>
                    <a:pt x="144" y="3739"/>
                    <a:pt x="3727" y="155"/>
                    <a:pt x="8156" y="155"/>
                  </a:cubicBezTo>
                  <a:cubicBezTo>
                    <a:pt x="12574" y="155"/>
                    <a:pt x="16157" y="3739"/>
                    <a:pt x="16157" y="8168"/>
                  </a:cubicBezTo>
                  <a:cubicBezTo>
                    <a:pt x="16157" y="12585"/>
                    <a:pt x="12574" y="16169"/>
                    <a:pt x="8156" y="16169"/>
                  </a:cubicBezTo>
                  <a:cubicBezTo>
                    <a:pt x="8109" y="16169"/>
                    <a:pt x="8073" y="16205"/>
                    <a:pt x="8073" y="16240"/>
                  </a:cubicBezTo>
                  <a:cubicBezTo>
                    <a:pt x="8073" y="16288"/>
                    <a:pt x="8109" y="16324"/>
                    <a:pt x="8156" y="16324"/>
                  </a:cubicBezTo>
                  <a:cubicBezTo>
                    <a:pt x="12657" y="16324"/>
                    <a:pt x="16324" y="12657"/>
                    <a:pt x="16324" y="8156"/>
                  </a:cubicBezTo>
                  <a:cubicBezTo>
                    <a:pt x="16324" y="3644"/>
                    <a:pt x="12681" y="0"/>
                    <a:pt x="8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14"/>
            <p:cNvSpPr/>
            <p:nvPr/>
          </p:nvSpPr>
          <p:spPr>
            <a:xfrm>
              <a:off x="4557250" y="1963213"/>
              <a:ext cx="490875" cy="503000"/>
            </a:xfrm>
            <a:custGeom>
              <a:rect b="b" l="l" r="r" t="t"/>
              <a:pathLst>
                <a:path extrusionOk="0" h="20120" w="19635">
                  <a:moveTo>
                    <a:pt x="10345" y="1"/>
                  </a:moveTo>
                  <a:cubicBezTo>
                    <a:pt x="9033" y="1"/>
                    <a:pt x="7721" y="263"/>
                    <a:pt x="6466" y="785"/>
                  </a:cubicBezTo>
                  <a:cubicBezTo>
                    <a:pt x="3977" y="1809"/>
                    <a:pt x="2061" y="3738"/>
                    <a:pt x="1037" y="6226"/>
                  </a:cubicBezTo>
                  <a:cubicBezTo>
                    <a:pt x="1" y="8715"/>
                    <a:pt x="25" y="11441"/>
                    <a:pt x="1049" y="13918"/>
                  </a:cubicBezTo>
                  <a:cubicBezTo>
                    <a:pt x="2072" y="16406"/>
                    <a:pt x="4025" y="18323"/>
                    <a:pt x="6513" y="19359"/>
                  </a:cubicBezTo>
                  <a:cubicBezTo>
                    <a:pt x="7741" y="19866"/>
                    <a:pt x="9030" y="20119"/>
                    <a:pt x="10321" y="20119"/>
                  </a:cubicBezTo>
                  <a:cubicBezTo>
                    <a:pt x="11634" y="20119"/>
                    <a:pt x="12950" y="19858"/>
                    <a:pt x="14205" y="19335"/>
                  </a:cubicBezTo>
                  <a:cubicBezTo>
                    <a:pt x="16670" y="18311"/>
                    <a:pt x="18598" y="16394"/>
                    <a:pt x="19622" y="13918"/>
                  </a:cubicBezTo>
                  <a:cubicBezTo>
                    <a:pt x="19634" y="13894"/>
                    <a:pt x="19622" y="13882"/>
                    <a:pt x="19622" y="13858"/>
                  </a:cubicBezTo>
                  <a:cubicBezTo>
                    <a:pt x="19610" y="13834"/>
                    <a:pt x="19587" y="13823"/>
                    <a:pt x="19575" y="13823"/>
                  </a:cubicBezTo>
                  <a:lnTo>
                    <a:pt x="19515" y="13823"/>
                  </a:lnTo>
                  <a:cubicBezTo>
                    <a:pt x="19491" y="13834"/>
                    <a:pt x="19467" y="13846"/>
                    <a:pt x="19467" y="13858"/>
                  </a:cubicBezTo>
                  <a:cubicBezTo>
                    <a:pt x="18455" y="16287"/>
                    <a:pt x="16550" y="18192"/>
                    <a:pt x="14133" y="19204"/>
                  </a:cubicBezTo>
                  <a:cubicBezTo>
                    <a:pt x="12910" y="19718"/>
                    <a:pt x="11617" y="19974"/>
                    <a:pt x="10324" y="19974"/>
                  </a:cubicBezTo>
                  <a:cubicBezTo>
                    <a:pt x="9039" y="19974"/>
                    <a:pt x="7754" y="19721"/>
                    <a:pt x="6537" y="19216"/>
                  </a:cubicBezTo>
                  <a:cubicBezTo>
                    <a:pt x="4097" y="18204"/>
                    <a:pt x="2180" y="16299"/>
                    <a:pt x="1168" y="13858"/>
                  </a:cubicBezTo>
                  <a:cubicBezTo>
                    <a:pt x="144" y="11417"/>
                    <a:pt x="144" y="8715"/>
                    <a:pt x="1156" y="6274"/>
                  </a:cubicBezTo>
                  <a:cubicBezTo>
                    <a:pt x="2168" y="3833"/>
                    <a:pt x="4073" y="1916"/>
                    <a:pt x="6513" y="904"/>
                  </a:cubicBezTo>
                  <a:cubicBezTo>
                    <a:pt x="7741" y="383"/>
                    <a:pt x="9035" y="124"/>
                    <a:pt x="10328" y="124"/>
                  </a:cubicBezTo>
                  <a:cubicBezTo>
                    <a:pt x="11606" y="124"/>
                    <a:pt x="12884" y="377"/>
                    <a:pt x="14098" y="880"/>
                  </a:cubicBezTo>
                  <a:cubicBezTo>
                    <a:pt x="16539" y="1892"/>
                    <a:pt x="18455" y="3797"/>
                    <a:pt x="19467" y="6238"/>
                  </a:cubicBezTo>
                  <a:cubicBezTo>
                    <a:pt x="19477" y="6275"/>
                    <a:pt x="19507" y="6290"/>
                    <a:pt x="19536" y="6290"/>
                  </a:cubicBezTo>
                  <a:cubicBezTo>
                    <a:pt x="19545" y="6290"/>
                    <a:pt x="19554" y="6289"/>
                    <a:pt x="19563" y="6286"/>
                  </a:cubicBezTo>
                  <a:cubicBezTo>
                    <a:pt x="19598" y="6274"/>
                    <a:pt x="19622" y="6226"/>
                    <a:pt x="19598" y="6203"/>
                  </a:cubicBezTo>
                  <a:cubicBezTo>
                    <a:pt x="18575" y="3714"/>
                    <a:pt x="16646" y="1785"/>
                    <a:pt x="14157" y="761"/>
                  </a:cubicBezTo>
                  <a:cubicBezTo>
                    <a:pt x="12924" y="254"/>
                    <a:pt x="11635" y="1"/>
                    <a:pt x="10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0" name="Google Shape;570;p14"/>
          <p:cNvGrpSpPr/>
          <p:nvPr/>
        </p:nvGrpSpPr>
        <p:grpSpPr>
          <a:xfrm rot="-5400000">
            <a:off x="8470913" y="1461657"/>
            <a:ext cx="1942494" cy="2022980"/>
            <a:chOff x="4445625" y="1829838"/>
            <a:chExt cx="739125" cy="769750"/>
          </a:xfrm>
        </p:grpSpPr>
        <p:sp>
          <p:nvSpPr>
            <p:cNvPr id="571" name="Google Shape;571;p14"/>
            <p:cNvSpPr/>
            <p:nvPr/>
          </p:nvSpPr>
          <p:spPr>
            <a:xfrm>
              <a:off x="4497725" y="1897713"/>
              <a:ext cx="634925" cy="634925"/>
            </a:xfrm>
            <a:custGeom>
              <a:rect b="b" l="l" r="r" t="t"/>
              <a:pathLst>
                <a:path extrusionOk="0" h="25397" w="25397">
                  <a:moveTo>
                    <a:pt x="12704" y="36"/>
                  </a:moveTo>
                  <a:cubicBezTo>
                    <a:pt x="14407" y="36"/>
                    <a:pt x="16062" y="381"/>
                    <a:pt x="17622" y="1036"/>
                  </a:cubicBezTo>
                  <a:cubicBezTo>
                    <a:pt x="19122" y="1679"/>
                    <a:pt x="20479" y="2584"/>
                    <a:pt x="21646" y="3739"/>
                  </a:cubicBezTo>
                  <a:cubicBezTo>
                    <a:pt x="22801" y="4905"/>
                    <a:pt x="23718" y="6251"/>
                    <a:pt x="24349" y="7763"/>
                  </a:cubicBezTo>
                  <a:cubicBezTo>
                    <a:pt x="25027" y="9323"/>
                    <a:pt x="25349" y="10978"/>
                    <a:pt x="25349" y="12692"/>
                  </a:cubicBezTo>
                  <a:cubicBezTo>
                    <a:pt x="25349" y="14395"/>
                    <a:pt x="25004" y="16050"/>
                    <a:pt x="24349" y="17609"/>
                  </a:cubicBezTo>
                  <a:cubicBezTo>
                    <a:pt x="23718" y="19121"/>
                    <a:pt x="22801" y="20467"/>
                    <a:pt x="21646" y="21634"/>
                  </a:cubicBezTo>
                  <a:cubicBezTo>
                    <a:pt x="20479" y="22789"/>
                    <a:pt x="19122" y="23705"/>
                    <a:pt x="17622" y="24336"/>
                  </a:cubicBezTo>
                  <a:cubicBezTo>
                    <a:pt x="16062" y="25015"/>
                    <a:pt x="14407" y="25336"/>
                    <a:pt x="12704" y="25336"/>
                  </a:cubicBezTo>
                  <a:cubicBezTo>
                    <a:pt x="10990" y="25336"/>
                    <a:pt x="9335" y="24991"/>
                    <a:pt x="7775" y="24336"/>
                  </a:cubicBezTo>
                  <a:cubicBezTo>
                    <a:pt x="6275" y="23705"/>
                    <a:pt x="4918" y="22789"/>
                    <a:pt x="3751" y="21634"/>
                  </a:cubicBezTo>
                  <a:cubicBezTo>
                    <a:pt x="2596" y="20467"/>
                    <a:pt x="1679" y="19121"/>
                    <a:pt x="1048" y="17609"/>
                  </a:cubicBezTo>
                  <a:cubicBezTo>
                    <a:pt x="382" y="16050"/>
                    <a:pt x="48" y="14395"/>
                    <a:pt x="48" y="12692"/>
                  </a:cubicBezTo>
                  <a:cubicBezTo>
                    <a:pt x="48" y="10978"/>
                    <a:pt x="393" y="9323"/>
                    <a:pt x="1048" y="7763"/>
                  </a:cubicBezTo>
                  <a:cubicBezTo>
                    <a:pt x="1691" y="6251"/>
                    <a:pt x="2596" y="4905"/>
                    <a:pt x="3751" y="3739"/>
                  </a:cubicBezTo>
                  <a:cubicBezTo>
                    <a:pt x="4918" y="2584"/>
                    <a:pt x="6275" y="1679"/>
                    <a:pt x="7775" y="1036"/>
                  </a:cubicBezTo>
                  <a:cubicBezTo>
                    <a:pt x="9335" y="369"/>
                    <a:pt x="10990" y="36"/>
                    <a:pt x="12704" y="36"/>
                  </a:cubicBezTo>
                  <a:close/>
                  <a:moveTo>
                    <a:pt x="12704" y="0"/>
                  </a:moveTo>
                  <a:cubicBezTo>
                    <a:pt x="10990" y="0"/>
                    <a:pt x="9323" y="333"/>
                    <a:pt x="7763" y="1000"/>
                  </a:cubicBezTo>
                  <a:cubicBezTo>
                    <a:pt x="6251" y="1643"/>
                    <a:pt x="4882" y="2560"/>
                    <a:pt x="3727" y="3727"/>
                  </a:cubicBezTo>
                  <a:cubicBezTo>
                    <a:pt x="2560" y="4882"/>
                    <a:pt x="1644" y="6239"/>
                    <a:pt x="1001" y="7763"/>
                  </a:cubicBezTo>
                  <a:cubicBezTo>
                    <a:pt x="346" y="9323"/>
                    <a:pt x="1" y="10989"/>
                    <a:pt x="1" y="12704"/>
                  </a:cubicBezTo>
                  <a:cubicBezTo>
                    <a:pt x="1" y="14407"/>
                    <a:pt x="334" y="16073"/>
                    <a:pt x="1001" y="17645"/>
                  </a:cubicBezTo>
                  <a:cubicBezTo>
                    <a:pt x="1644" y="19145"/>
                    <a:pt x="2560" y="20514"/>
                    <a:pt x="3727" y="21669"/>
                  </a:cubicBezTo>
                  <a:cubicBezTo>
                    <a:pt x="4882" y="22836"/>
                    <a:pt x="6239" y="23753"/>
                    <a:pt x="7763" y="24396"/>
                  </a:cubicBezTo>
                  <a:cubicBezTo>
                    <a:pt x="9323" y="25051"/>
                    <a:pt x="10990" y="25396"/>
                    <a:pt x="12704" y="25396"/>
                  </a:cubicBezTo>
                  <a:cubicBezTo>
                    <a:pt x="14407" y="25396"/>
                    <a:pt x="16074" y="25051"/>
                    <a:pt x="17646" y="24396"/>
                  </a:cubicBezTo>
                  <a:cubicBezTo>
                    <a:pt x="19146" y="23753"/>
                    <a:pt x="20515" y="22836"/>
                    <a:pt x="21670" y="21669"/>
                  </a:cubicBezTo>
                  <a:cubicBezTo>
                    <a:pt x="22837" y="20514"/>
                    <a:pt x="23753" y="19157"/>
                    <a:pt x="24396" y="17645"/>
                  </a:cubicBezTo>
                  <a:cubicBezTo>
                    <a:pt x="25051" y="16073"/>
                    <a:pt x="25397" y="14407"/>
                    <a:pt x="25397" y="12704"/>
                  </a:cubicBezTo>
                  <a:cubicBezTo>
                    <a:pt x="25397" y="10989"/>
                    <a:pt x="25063" y="9323"/>
                    <a:pt x="24396" y="7763"/>
                  </a:cubicBezTo>
                  <a:cubicBezTo>
                    <a:pt x="23753" y="6251"/>
                    <a:pt x="22837" y="4882"/>
                    <a:pt x="21670" y="3727"/>
                  </a:cubicBezTo>
                  <a:cubicBezTo>
                    <a:pt x="20515" y="2560"/>
                    <a:pt x="19158" y="1643"/>
                    <a:pt x="17646" y="1000"/>
                  </a:cubicBezTo>
                  <a:cubicBezTo>
                    <a:pt x="16074" y="345"/>
                    <a:pt x="14407" y="0"/>
                    <a:pt x="12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14"/>
            <p:cNvSpPr/>
            <p:nvPr/>
          </p:nvSpPr>
          <p:spPr>
            <a:xfrm>
              <a:off x="4620350" y="2020038"/>
              <a:ext cx="389975" cy="389650"/>
            </a:xfrm>
            <a:custGeom>
              <a:rect b="b" l="l" r="r" t="t"/>
              <a:pathLst>
                <a:path extrusionOk="0" h="15586" w="15599">
                  <a:moveTo>
                    <a:pt x="15598" y="7799"/>
                  </a:moveTo>
                  <a:cubicBezTo>
                    <a:pt x="15598" y="3489"/>
                    <a:pt x="12110" y="0"/>
                    <a:pt x="7799" y="0"/>
                  </a:cubicBezTo>
                  <a:cubicBezTo>
                    <a:pt x="3478" y="0"/>
                    <a:pt x="1" y="3477"/>
                    <a:pt x="1" y="7799"/>
                  </a:cubicBezTo>
                  <a:cubicBezTo>
                    <a:pt x="1" y="12097"/>
                    <a:pt x="3478" y="15586"/>
                    <a:pt x="7799" y="15586"/>
                  </a:cubicBezTo>
                  <a:cubicBezTo>
                    <a:pt x="12110" y="15586"/>
                    <a:pt x="15598" y="12097"/>
                    <a:pt x="15598" y="7799"/>
                  </a:cubicBezTo>
                  <a:close/>
                  <a:moveTo>
                    <a:pt x="1703" y="7799"/>
                  </a:moveTo>
                  <a:cubicBezTo>
                    <a:pt x="1703" y="4430"/>
                    <a:pt x="4430" y="1703"/>
                    <a:pt x="7799" y="1703"/>
                  </a:cubicBezTo>
                  <a:cubicBezTo>
                    <a:pt x="11157" y="1703"/>
                    <a:pt x="13884" y="4430"/>
                    <a:pt x="13884" y="7799"/>
                  </a:cubicBezTo>
                  <a:cubicBezTo>
                    <a:pt x="13884" y="11157"/>
                    <a:pt x="11157" y="13883"/>
                    <a:pt x="7799" y="13883"/>
                  </a:cubicBezTo>
                  <a:cubicBezTo>
                    <a:pt x="4430" y="13871"/>
                    <a:pt x="1703" y="11145"/>
                    <a:pt x="1703" y="77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14"/>
            <p:cNvSpPr/>
            <p:nvPr/>
          </p:nvSpPr>
          <p:spPr>
            <a:xfrm>
              <a:off x="4445625" y="1845313"/>
              <a:ext cx="739125" cy="739100"/>
            </a:xfrm>
            <a:custGeom>
              <a:rect b="b" l="l" r="r" t="t"/>
              <a:pathLst>
                <a:path extrusionOk="0" h="29564" w="29565">
                  <a:moveTo>
                    <a:pt x="29564" y="14788"/>
                  </a:moveTo>
                  <a:cubicBezTo>
                    <a:pt x="29564" y="6608"/>
                    <a:pt x="22944" y="1"/>
                    <a:pt x="14788" y="1"/>
                  </a:cubicBezTo>
                  <a:cubicBezTo>
                    <a:pt x="6609" y="1"/>
                    <a:pt x="1" y="6632"/>
                    <a:pt x="1" y="14788"/>
                  </a:cubicBezTo>
                  <a:cubicBezTo>
                    <a:pt x="1" y="22944"/>
                    <a:pt x="6633" y="29564"/>
                    <a:pt x="14788" y="29564"/>
                  </a:cubicBezTo>
                  <a:cubicBezTo>
                    <a:pt x="22956" y="29564"/>
                    <a:pt x="29564" y="22944"/>
                    <a:pt x="29564" y="14788"/>
                  </a:cubicBezTo>
                  <a:close/>
                  <a:moveTo>
                    <a:pt x="2823" y="14788"/>
                  </a:moveTo>
                  <a:cubicBezTo>
                    <a:pt x="2823" y="8180"/>
                    <a:pt x="8181" y="2822"/>
                    <a:pt x="14788" y="2822"/>
                  </a:cubicBezTo>
                  <a:cubicBezTo>
                    <a:pt x="21396" y="2822"/>
                    <a:pt x="26754" y="8180"/>
                    <a:pt x="26754" y="14788"/>
                  </a:cubicBezTo>
                  <a:cubicBezTo>
                    <a:pt x="26754" y="21384"/>
                    <a:pt x="21396" y="26742"/>
                    <a:pt x="14788" y="26742"/>
                  </a:cubicBezTo>
                  <a:cubicBezTo>
                    <a:pt x="8181" y="26730"/>
                    <a:pt x="2823" y="21372"/>
                    <a:pt x="2823" y="1478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14"/>
            <p:cNvSpPr/>
            <p:nvPr/>
          </p:nvSpPr>
          <p:spPr>
            <a:xfrm>
              <a:off x="4537900" y="1829838"/>
              <a:ext cx="554575" cy="769750"/>
            </a:xfrm>
            <a:custGeom>
              <a:rect b="b" l="l" r="r" t="t"/>
              <a:pathLst>
                <a:path extrusionOk="0" h="30790" w="22183">
                  <a:moveTo>
                    <a:pt x="11062" y="0"/>
                  </a:moveTo>
                  <a:cubicBezTo>
                    <a:pt x="8978" y="0"/>
                    <a:pt x="6966" y="405"/>
                    <a:pt x="5061" y="1203"/>
                  </a:cubicBezTo>
                  <a:cubicBezTo>
                    <a:pt x="3239" y="1977"/>
                    <a:pt x="1584" y="3096"/>
                    <a:pt x="168" y="4513"/>
                  </a:cubicBezTo>
                  <a:cubicBezTo>
                    <a:pt x="108" y="4549"/>
                    <a:pt x="60" y="4608"/>
                    <a:pt x="1" y="4668"/>
                  </a:cubicBezTo>
                  <a:lnTo>
                    <a:pt x="1" y="4894"/>
                  </a:lnTo>
                  <a:lnTo>
                    <a:pt x="287" y="4608"/>
                  </a:lnTo>
                  <a:cubicBezTo>
                    <a:pt x="3168" y="1739"/>
                    <a:pt x="7002" y="143"/>
                    <a:pt x="11074" y="143"/>
                  </a:cubicBezTo>
                  <a:cubicBezTo>
                    <a:pt x="15158" y="143"/>
                    <a:pt x="18979" y="1727"/>
                    <a:pt x="21861" y="4608"/>
                  </a:cubicBezTo>
                  <a:cubicBezTo>
                    <a:pt x="21958" y="4694"/>
                    <a:pt x="22045" y="4790"/>
                    <a:pt x="22123" y="4870"/>
                  </a:cubicBezTo>
                  <a:lnTo>
                    <a:pt x="22123" y="4870"/>
                  </a:lnTo>
                  <a:lnTo>
                    <a:pt x="22123" y="4668"/>
                  </a:lnTo>
                  <a:lnTo>
                    <a:pt x="21956" y="4513"/>
                  </a:lnTo>
                  <a:cubicBezTo>
                    <a:pt x="20539" y="3096"/>
                    <a:pt x="18884" y="1977"/>
                    <a:pt x="17063" y="1203"/>
                  </a:cubicBezTo>
                  <a:cubicBezTo>
                    <a:pt x="15158" y="405"/>
                    <a:pt x="13145" y="0"/>
                    <a:pt x="11062" y="0"/>
                  </a:cubicBezTo>
                  <a:close/>
                  <a:moveTo>
                    <a:pt x="22123" y="4870"/>
                  </a:moveTo>
                  <a:lnTo>
                    <a:pt x="22123" y="4894"/>
                  </a:lnTo>
                  <a:lnTo>
                    <a:pt x="22146" y="4894"/>
                  </a:lnTo>
                  <a:cubicBezTo>
                    <a:pt x="22139" y="4886"/>
                    <a:pt x="22131" y="4878"/>
                    <a:pt x="22123" y="4870"/>
                  </a:cubicBezTo>
                  <a:close/>
                  <a:moveTo>
                    <a:pt x="37" y="25896"/>
                  </a:moveTo>
                  <a:lnTo>
                    <a:pt x="37" y="26123"/>
                  </a:lnTo>
                  <a:lnTo>
                    <a:pt x="203" y="26277"/>
                  </a:lnTo>
                  <a:cubicBezTo>
                    <a:pt x="1608" y="27694"/>
                    <a:pt x="3263" y="28813"/>
                    <a:pt x="5097" y="29587"/>
                  </a:cubicBezTo>
                  <a:cubicBezTo>
                    <a:pt x="7002" y="30385"/>
                    <a:pt x="9014" y="30790"/>
                    <a:pt x="11097" y="30790"/>
                  </a:cubicBezTo>
                  <a:cubicBezTo>
                    <a:pt x="13181" y="30790"/>
                    <a:pt x="15181" y="30385"/>
                    <a:pt x="17086" y="29587"/>
                  </a:cubicBezTo>
                  <a:cubicBezTo>
                    <a:pt x="18920" y="28813"/>
                    <a:pt x="20575" y="27694"/>
                    <a:pt x="21992" y="26277"/>
                  </a:cubicBezTo>
                  <a:lnTo>
                    <a:pt x="22146" y="26123"/>
                  </a:lnTo>
                  <a:lnTo>
                    <a:pt x="22182" y="26123"/>
                  </a:lnTo>
                  <a:lnTo>
                    <a:pt x="22182" y="25896"/>
                  </a:lnTo>
                  <a:cubicBezTo>
                    <a:pt x="22075" y="25980"/>
                    <a:pt x="21980" y="26087"/>
                    <a:pt x="21896" y="26170"/>
                  </a:cubicBezTo>
                  <a:cubicBezTo>
                    <a:pt x="19015" y="29052"/>
                    <a:pt x="15181" y="30635"/>
                    <a:pt x="11109" y="30635"/>
                  </a:cubicBezTo>
                  <a:cubicBezTo>
                    <a:pt x="7026" y="30635"/>
                    <a:pt x="3204" y="29064"/>
                    <a:pt x="322" y="26170"/>
                  </a:cubicBezTo>
                  <a:cubicBezTo>
                    <a:pt x="215" y="26087"/>
                    <a:pt x="120" y="25980"/>
                    <a:pt x="37" y="2589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14"/>
            <p:cNvSpPr/>
            <p:nvPr/>
          </p:nvSpPr>
          <p:spPr>
            <a:xfrm>
              <a:off x="4669175" y="2069163"/>
              <a:ext cx="291425" cy="291125"/>
            </a:xfrm>
            <a:custGeom>
              <a:rect b="b" l="l" r="r" t="t"/>
              <a:pathLst>
                <a:path extrusionOk="0" h="11645" w="11657">
                  <a:moveTo>
                    <a:pt x="5823" y="0"/>
                  </a:moveTo>
                  <a:cubicBezTo>
                    <a:pt x="2608" y="0"/>
                    <a:pt x="1" y="2596"/>
                    <a:pt x="1" y="5810"/>
                  </a:cubicBezTo>
                  <a:cubicBezTo>
                    <a:pt x="1" y="5858"/>
                    <a:pt x="36" y="5894"/>
                    <a:pt x="84" y="5894"/>
                  </a:cubicBezTo>
                  <a:cubicBezTo>
                    <a:pt x="120" y="5894"/>
                    <a:pt x="155" y="5858"/>
                    <a:pt x="155" y="5810"/>
                  </a:cubicBezTo>
                  <a:cubicBezTo>
                    <a:pt x="155" y="2679"/>
                    <a:pt x="2715" y="131"/>
                    <a:pt x="5835" y="131"/>
                  </a:cubicBezTo>
                  <a:cubicBezTo>
                    <a:pt x="8978" y="131"/>
                    <a:pt x="11526" y="2679"/>
                    <a:pt x="11526" y="5810"/>
                  </a:cubicBezTo>
                  <a:cubicBezTo>
                    <a:pt x="11526" y="8954"/>
                    <a:pt x="8966" y="11501"/>
                    <a:pt x="5835" y="11501"/>
                  </a:cubicBezTo>
                  <a:cubicBezTo>
                    <a:pt x="5799" y="11501"/>
                    <a:pt x="5763" y="11525"/>
                    <a:pt x="5763" y="11573"/>
                  </a:cubicBezTo>
                  <a:cubicBezTo>
                    <a:pt x="5763" y="11620"/>
                    <a:pt x="5799" y="11644"/>
                    <a:pt x="5835" y="11644"/>
                  </a:cubicBezTo>
                  <a:cubicBezTo>
                    <a:pt x="9049" y="11644"/>
                    <a:pt x="11657" y="9049"/>
                    <a:pt x="11657" y="5834"/>
                  </a:cubicBezTo>
                  <a:cubicBezTo>
                    <a:pt x="11657" y="2619"/>
                    <a:pt x="9049" y="12"/>
                    <a:pt x="5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14"/>
            <p:cNvSpPr/>
            <p:nvPr/>
          </p:nvSpPr>
          <p:spPr>
            <a:xfrm>
              <a:off x="4495350" y="1894713"/>
              <a:ext cx="546525" cy="640300"/>
            </a:xfrm>
            <a:custGeom>
              <a:rect b="b" l="l" r="r" t="t"/>
              <a:pathLst>
                <a:path extrusionOk="0" h="25612" w="21861">
                  <a:moveTo>
                    <a:pt x="12799" y="1"/>
                  </a:moveTo>
                  <a:cubicBezTo>
                    <a:pt x="9370" y="1"/>
                    <a:pt x="6156" y="1346"/>
                    <a:pt x="3751" y="3751"/>
                  </a:cubicBezTo>
                  <a:cubicBezTo>
                    <a:pt x="1322" y="6180"/>
                    <a:pt x="0" y="9383"/>
                    <a:pt x="0" y="12800"/>
                  </a:cubicBezTo>
                  <a:cubicBezTo>
                    <a:pt x="0" y="16229"/>
                    <a:pt x="1334" y="19444"/>
                    <a:pt x="3751" y="21849"/>
                  </a:cubicBezTo>
                  <a:cubicBezTo>
                    <a:pt x="6168" y="24278"/>
                    <a:pt x="9370" y="25611"/>
                    <a:pt x="12799" y="25611"/>
                  </a:cubicBezTo>
                  <a:cubicBezTo>
                    <a:pt x="16217" y="25611"/>
                    <a:pt x="19431" y="24266"/>
                    <a:pt x="21848" y="21849"/>
                  </a:cubicBezTo>
                  <a:cubicBezTo>
                    <a:pt x="21848" y="21837"/>
                    <a:pt x="21860" y="21813"/>
                    <a:pt x="21860" y="21789"/>
                  </a:cubicBezTo>
                  <a:cubicBezTo>
                    <a:pt x="21860" y="21772"/>
                    <a:pt x="21860" y="21761"/>
                    <a:pt x="21855" y="21761"/>
                  </a:cubicBezTo>
                  <a:cubicBezTo>
                    <a:pt x="21854" y="21761"/>
                    <a:pt x="21851" y="21762"/>
                    <a:pt x="21848" y="21766"/>
                  </a:cubicBezTo>
                  <a:cubicBezTo>
                    <a:pt x="21830" y="21748"/>
                    <a:pt x="21810" y="21739"/>
                    <a:pt x="21790" y="21739"/>
                  </a:cubicBezTo>
                  <a:cubicBezTo>
                    <a:pt x="21771" y="21739"/>
                    <a:pt x="21753" y="21748"/>
                    <a:pt x="21741" y="21766"/>
                  </a:cubicBezTo>
                  <a:cubicBezTo>
                    <a:pt x="19348" y="24159"/>
                    <a:pt x="16169" y="25468"/>
                    <a:pt x="12799" y="25468"/>
                  </a:cubicBezTo>
                  <a:cubicBezTo>
                    <a:pt x="9418" y="25468"/>
                    <a:pt x="6227" y="24147"/>
                    <a:pt x="3846" y="21766"/>
                  </a:cubicBezTo>
                  <a:cubicBezTo>
                    <a:pt x="1453" y="19372"/>
                    <a:pt x="143" y="16193"/>
                    <a:pt x="143" y="12824"/>
                  </a:cubicBezTo>
                  <a:cubicBezTo>
                    <a:pt x="143" y="9443"/>
                    <a:pt x="1465" y="6252"/>
                    <a:pt x="3846" y="3870"/>
                  </a:cubicBezTo>
                  <a:cubicBezTo>
                    <a:pt x="6251" y="1477"/>
                    <a:pt x="9418" y="168"/>
                    <a:pt x="12799" y="168"/>
                  </a:cubicBezTo>
                  <a:cubicBezTo>
                    <a:pt x="16169" y="168"/>
                    <a:pt x="19360" y="1489"/>
                    <a:pt x="21741" y="3870"/>
                  </a:cubicBezTo>
                  <a:cubicBezTo>
                    <a:pt x="21753" y="3888"/>
                    <a:pt x="21771" y="3897"/>
                    <a:pt x="21790" y="3897"/>
                  </a:cubicBezTo>
                  <a:cubicBezTo>
                    <a:pt x="21810" y="3897"/>
                    <a:pt x="21830" y="3888"/>
                    <a:pt x="21848" y="3870"/>
                  </a:cubicBezTo>
                  <a:cubicBezTo>
                    <a:pt x="21848" y="3859"/>
                    <a:pt x="21860" y="3835"/>
                    <a:pt x="21860" y="3811"/>
                  </a:cubicBezTo>
                  <a:cubicBezTo>
                    <a:pt x="21860" y="3787"/>
                    <a:pt x="21860" y="3775"/>
                    <a:pt x="21848" y="3751"/>
                  </a:cubicBezTo>
                  <a:cubicBezTo>
                    <a:pt x="19419" y="1334"/>
                    <a:pt x="16217" y="1"/>
                    <a:pt x="12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14"/>
            <p:cNvSpPr/>
            <p:nvPr/>
          </p:nvSpPr>
          <p:spPr>
            <a:xfrm>
              <a:off x="4611425" y="2011113"/>
              <a:ext cx="408125" cy="408100"/>
            </a:xfrm>
            <a:custGeom>
              <a:rect b="b" l="l" r="r" t="t"/>
              <a:pathLst>
                <a:path extrusionOk="0" h="16324" w="16325">
                  <a:moveTo>
                    <a:pt x="8168" y="0"/>
                  </a:moveTo>
                  <a:cubicBezTo>
                    <a:pt x="3656" y="0"/>
                    <a:pt x="1" y="3656"/>
                    <a:pt x="1" y="8168"/>
                  </a:cubicBezTo>
                  <a:cubicBezTo>
                    <a:pt x="1" y="8204"/>
                    <a:pt x="25" y="8239"/>
                    <a:pt x="72" y="8239"/>
                  </a:cubicBezTo>
                  <a:cubicBezTo>
                    <a:pt x="120" y="8239"/>
                    <a:pt x="144" y="8204"/>
                    <a:pt x="144" y="8168"/>
                  </a:cubicBezTo>
                  <a:cubicBezTo>
                    <a:pt x="144" y="3739"/>
                    <a:pt x="3727" y="155"/>
                    <a:pt x="8156" y="155"/>
                  </a:cubicBezTo>
                  <a:cubicBezTo>
                    <a:pt x="12574" y="155"/>
                    <a:pt x="16157" y="3739"/>
                    <a:pt x="16157" y="8168"/>
                  </a:cubicBezTo>
                  <a:cubicBezTo>
                    <a:pt x="16157" y="12585"/>
                    <a:pt x="12574" y="16169"/>
                    <a:pt x="8156" y="16169"/>
                  </a:cubicBezTo>
                  <a:cubicBezTo>
                    <a:pt x="8109" y="16169"/>
                    <a:pt x="8073" y="16205"/>
                    <a:pt x="8073" y="16240"/>
                  </a:cubicBezTo>
                  <a:cubicBezTo>
                    <a:pt x="8073" y="16288"/>
                    <a:pt x="8109" y="16324"/>
                    <a:pt x="8156" y="16324"/>
                  </a:cubicBezTo>
                  <a:cubicBezTo>
                    <a:pt x="12657" y="16324"/>
                    <a:pt x="16324" y="12657"/>
                    <a:pt x="16324" y="8156"/>
                  </a:cubicBezTo>
                  <a:cubicBezTo>
                    <a:pt x="16324" y="3644"/>
                    <a:pt x="12681" y="0"/>
                    <a:pt x="8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14"/>
            <p:cNvSpPr/>
            <p:nvPr/>
          </p:nvSpPr>
          <p:spPr>
            <a:xfrm>
              <a:off x="4557250" y="1963213"/>
              <a:ext cx="490875" cy="503000"/>
            </a:xfrm>
            <a:custGeom>
              <a:rect b="b" l="l" r="r" t="t"/>
              <a:pathLst>
                <a:path extrusionOk="0" h="20120" w="19635">
                  <a:moveTo>
                    <a:pt x="10345" y="1"/>
                  </a:moveTo>
                  <a:cubicBezTo>
                    <a:pt x="9033" y="1"/>
                    <a:pt x="7721" y="263"/>
                    <a:pt x="6466" y="785"/>
                  </a:cubicBezTo>
                  <a:cubicBezTo>
                    <a:pt x="3977" y="1809"/>
                    <a:pt x="2061" y="3738"/>
                    <a:pt x="1037" y="6226"/>
                  </a:cubicBezTo>
                  <a:cubicBezTo>
                    <a:pt x="1" y="8715"/>
                    <a:pt x="25" y="11441"/>
                    <a:pt x="1049" y="13918"/>
                  </a:cubicBezTo>
                  <a:cubicBezTo>
                    <a:pt x="2072" y="16406"/>
                    <a:pt x="4025" y="18323"/>
                    <a:pt x="6513" y="19359"/>
                  </a:cubicBezTo>
                  <a:cubicBezTo>
                    <a:pt x="7741" y="19866"/>
                    <a:pt x="9030" y="20119"/>
                    <a:pt x="10321" y="20119"/>
                  </a:cubicBezTo>
                  <a:cubicBezTo>
                    <a:pt x="11634" y="20119"/>
                    <a:pt x="12950" y="19858"/>
                    <a:pt x="14205" y="19335"/>
                  </a:cubicBezTo>
                  <a:cubicBezTo>
                    <a:pt x="16670" y="18311"/>
                    <a:pt x="18598" y="16394"/>
                    <a:pt x="19622" y="13918"/>
                  </a:cubicBezTo>
                  <a:cubicBezTo>
                    <a:pt x="19634" y="13894"/>
                    <a:pt x="19622" y="13882"/>
                    <a:pt x="19622" y="13858"/>
                  </a:cubicBezTo>
                  <a:cubicBezTo>
                    <a:pt x="19610" y="13834"/>
                    <a:pt x="19587" y="13823"/>
                    <a:pt x="19575" y="13823"/>
                  </a:cubicBezTo>
                  <a:lnTo>
                    <a:pt x="19515" y="13823"/>
                  </a:lnTo>
                  <a:cubicBezTo>
                    <a:pt x="19491" y="13834"/>
                    <a:pt x="19467" y="13846"/>
                    <a:pt x="19467" y="13858"/>
                  </a:cubicBezTo>
                  <a:cubicBezTo>
                    <a:pt x="18455" y="16287"/>
                    <a:pt x="16550" y="18192"/>
                    <a:pt x="14133" y="19204"/>
                  </a:cubicBezTo>
                  <a:cubicBezTo>
                    <a:pt x="12910" y="19718"/>
                    <a:pt x="11617" y="19974"/>
                    <a:pt x="10324" y="19974"/>
                  </a:cubicBezTo>
                  <a:cubicBezTo>
                    <a:pt x="9039" y="19974"/>
                    <a:pt x="7754" y="19721"/>
                    <a:pt x="6537" y="19216"/>
                  </a:cubicBezTo>
                  <a:cubicBezTo>
                    <a:pt x="4097" y="18204"/>
                    <a:pt x="2180" y="16299"/>
                    <a:pt x="1168" y="13858"/>
                  </a:cubicBezTo>
                  <a:cubicBezTo>
                    <a:pt x="144" y="11417"/>
                    <a:pt x="144" y="8715"/>
                    <a:pt x="1156" y="6274"/>
                  </a:cubicBezTo>
                  <a:cubicBezTo>
                    <a:pt x="2168" y="3833"/>
                    <a:pt x="4073" y="1916"/>
                    <a:pt x="6513" y="904"/>
                  </a:cubicBezTo>
                  <a:cubicBezTo>
                    <a:pt x="7741" y="383"/>
                    <a:pt x="9035" y="124"/>
                    <a:pt x="10328" y="124"/>
                  </a:cubicBezTo>
                  <a:cubicBezTo>
                    <a:pt x="11606" y="124"/>
                    <a:pt x="12884" y="377"/>
                    <a:pt x="14098" y="880"/>
                  </a:cubicBezTo>
                  <a:cubicBezTo>
                    <a:pt x="16539" y="1892"/>
                    <a:pt x="18455" y="3797"/>
                    <a:pt x="19467" y="6238"/>
                  </a:cubicBezTo>
                  <a:cubicBezTo>
                    <a:pt x="19477" y="6275"/>
                    <a:pt x="19507" y="6290"/>
                    <a:pt x="19536" y="6290"/>
                  </a:cubicBezTo>
                  <a:cubicBezTo>
                    <a:pt x="19545" y="6290"/>
                    <a:pt x="19554" y="6289"/>
                    <a:pt x="19563" y="6286"/>
                  </a:cubicBezTo>
                  <a:cubicBezTo>
                    <a:pt x="19598" y="6274"/>
                    <a:pt x="19622" y="6226"/>
                    <a:pt x="19598" y="6203"/>
                  </a:cubicBezTo>
                  <a:cubicBezTo>
                    <a:pt x="18575" y="3714"/>
                    <a:pt x="16646" y="1785"/>
                    <a:pt x="14157" y="761"/>
                  </a:cubicBezTo>
                  <a:cubicBezTo>
                    <a:pt x="12924" y="254"/>
                    <a:pt x="11635" y="1"/>
                    <a:pt x="10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">
  <p:cSld name="CUSTOM_4"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15"/>
          <p:cNvSpPr txBox="1"/>
          <p:nvPr>
            <p:ph hasCustomPrompt="1" type="title"/>
          </p:nvPr>
        </p:nvSpPr>
        <p:spPr>
          <a:xfrm>
            <a:off x="1234750" y="790425"/>
            <a:ext cx="2993400" cy="825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581" name="Google Shape;581;p15"/>
          <p:cNvSpPr txBox="1"/>
          <p:nvPr>
            <p:ph idx="1" type="subTitle"/>
          </p:nvPr>
        </p:nvSpPr>
        <p:spPr>
          <a:xfrm>
            <a:off x="1234753" y="1631066"/>
            <a:ext cx="2993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1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2" name="Google Shape;582;p15"/>
          <p:cNvSpPr txBox="1"/>
          <p:nvPr>
            <p:ph hasCustomPrompt="1" idx="2" type="title"/>
          </p:nvPr>
        </p:nvSpPr>
        <p:spPr>
          <a:xfrm>
            <a:off x="4915800" y="790450"/>
            <a:ext cx="2993400" cy="825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583" name="Google Shape;583;p15"/>
          <p:cNvSpPr txBox="1"/>
          <p:nvPr>
            <p:ph idx="3" type="subTitle"/>
          </p:nvPr>
        </p:nvSpPr>
        <p:spPr>
          <a:xfrm>
            <a:off x="4915800" y="1631077"/>
            <a:ext cx="2993400" cy="393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1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4" name="Google Shape;584;p15"/>
          <p:cNvSpPr txBox="1"/>
          <p:nvPr>
            <p:ph hasCustomPrompt="1" idx="4" type="title"/>
          </p:nvPr>
        </p:nvSpPr>
        <p:spPr>
          <a:xfrm>
            <a:off x="4915800" y="2761426"/>
            <a:ext cx="2993400" cy="825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585" name="Google Shape;585;p15"/>
          <p:cNvSpPr txBox="1"/>
          <p:nvPr>
            <p:ph idx="5" type="subTitle"/>
          </p:nvPr>
        </p:nvSpPr>
        <p:spPr>
          <a:xfrm>
            <a:off x="4915800" y="3602053"/>
            <a:ext cx="2993400" cy="393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1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6" name="Google Shape;586;p15"/>
          <p:cNvSpPr txBox="1"/>
          <p:nvPr>
            <p:ph hasCustomPrompt="1" idx="6" type="title"/>
          </p:nvPr>
        </p:nvSpPr>
        <p:spPr>
          <a:xfrm>
            <a:off x="1234753" y="2761420"/>
            <a:ext cx="2993400" cy="825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587" name="Google Shape;587;p15"/>
          <p:cNvSpPr txBox="1"/>
          <p:nvPr>
            <p:ph idx="7" type="subTitle"/>
          </p:nvPr>
        </p:nvSpPr>
        <p:spPr>
          <a:xfrm>
            <a:off x="1234753" y="3602051"/>
            <a:ext cx="2993400" cy="393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1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8" name="Google Shape;588;p15"/>
          <p:cNvSpPr txBox="1"/>
          <p:nvPr>
            <p:ph idx="8" type="subTitle"/>
          </p:nvPr>
        </p:nvSpPr>
        <p:spPr>
          <a:xfrm>
            <a:off x="1234753" y="1988490"/>
            <a:ext cx="29934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89" name="Google Shape;589;p15"/>
          <p:cNvSpPr txBox="1"/>
          <p:nvPr>
            <p:ph idx="9" type="subTitle"/>
          </p:nvPr>
        </p:nvSpPr>
        <p:spPr>
          <a:xfrm>
            <a:off x="4915800" y="1988499"/>
            <a:ext cx="29934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90" name="Google Shape;590;p15"/>
          <p:cNvSpPr txBox="1"/>
          <p:nvPr>
            <p:ph idx="13" type="subTitle"/>
          </p:nvPr>
        </p:nvSpPr>
        <p:spPr>
          <a:xfrm>
            <a:off x="4915800" y="3959475"/>
            <a:ext cx="29934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91" name="Google Shape;591;p15"/>
          <p:cNvSpPr txBox="1"/>
          <p:nvPr>
            <p:ph idx="14" type="subTitle"/>
          </p:nvPr>
        </p:nvSpPr>
        <p:spPr>
          <a:xfrm>
            <a:off x="1234753" y="3959475"/>
            <a:ext cx="29934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92" name="Google Shape;592;p15"/>
          <p:cNvSpPr/>
          <p:nvPr/>
        </p:nvSpPr>
        <p:spPr>
          <a:xfrm rot="-1799972">
            <a:off x="-2090395" y="-155613"/>
            <a:ext cx="3365100" cy="3705147"/>
          </a:xfrm>
          <a:custGeom>
            <a:rect b="b" l="l" r="r" t="t"/>
            <a:pathLst>
              <a:path extrusionOk="0" h="23677" w="21504">
                <a:moveTo>
                  <a:pt x="13115" y="0"/>
                </a:moveTo>
                <a:cubicBezTo>
                  <a:pt x="11311" y="0"/>
                  <a:pt x="9515" y="452"/>
                  <a:pt x="7931" y="1391"/>
                </a:cubicBezTo>
                <a:cubicBezTo>
                  <a:pt x="6621" y="2165"/>
                  <a:pt x="5454" y="3296"/>
                  <a:pt x="4966" y="4736"/>
                </a:cubicBezTo>
                <a:cubicBezTo>
                  <a:pt x="4442" y="6272"/>
                  <a:pt x="4728" y="7951"/>
                  <a:pt x="4502" y="9558"/>
                </a:cubicBezTo>
                <a:cubicBezTo>
                  <a:pt x="4275" y="11154"/>
                  <a:pt x="3549" y="12666"/>
                  <a:pt x="2442" y="13833"/>
                </a:cubicBezTo>
                <a:cubicBezTo>
                  <a:pt x="1739" y="14559"/>
                  <a:pt x="894" y="15178"/>
                  <a:pt x="453" y="16083"/>
                </a:cubicBezTo>
                <a:cubicBezTo>
                  <a:pt x="1" y="17047"/>
                  <a:pt x="108" y="18178"/>
                  <a:pt x="358" y="19238"/>
                </a:cubicBezTo>
                <a:cubicBezTo>
                  <a:pt x="549" y="20072"/>
                  <a:pt x="811" y="20917"/>
                  <a:pt x="1346" y="21584"/>
                </a:cubicBezTo>
                <a:cubicBezTo>
                  <a:pt x="2192" y="22655"/>
                  <a:pt x="3561" y="23155"/>
                  <a:pt x="4906" y="23405"/>
                </a:cubicBezTo>
                <a:cubicBezTo>
                  <a:pt x="5844" y="23582"/>
                  <a:pt x="6797" y="23677"/>
                  <a:pt x="7760" y="23677"/>
                </a:cubicBezTo>
                <a:cubicBezTo>
                  <a:pt x="8228" y="23677"/>
                  <a:pt x="8698" y="23654"/>
                  <a:pt x="9169" y="23608"/>
                </a:cubicBezTo>
                <a:cubicBezTo>
                  <a:pt x="10395" y="23489"/>
                  <a:pt x="11705" y="23179"/>
                  <a:pt x="12503" y="22227"/>
                </a:cubicBezTo>
                <a:cubicBezTo>
                  <a:pt x="13372" y="21155"/>
                  <a:pt x="13348" y="19607"/>
                  <a:pt x="13967" y="18357"/>
                </a:cubicBezTo>
                <a:cubicBezTo>
                  <a:pt x="14431" y="17416"/>
                  <a:pt x="15277" y="16690"/>
                  <a:pt x="16265" y="16369"/>
                </a:cubicBezTo>
                <a:cubicBezTo>
                  <a:pt x="17063" y="16095"/>
                  <a:pt x="17932" y="16095"/>
                  <a:pt x="18765" y="15964"/>
                </a:cubicBezTo>
                <a:cubicBezTo>
                  <a:pt x="19599" y="15833"/>
                  <a:pt x="20468" y="15511"/>
                  <a:pt x="20968" y="14833"/>
                </a:cubicBezTo>
                <a:cubicBezTo>
                  <a:pt x="21456" y="14130"/>
                  <a:pt x="21456" y="13166"/>
                  <a:pt x="21135" y="12380"/>
                </a:cubicBezTo>
                <a:cubicBezTo>
                  <a:pt x="20801" y="11582"/>
                  <a:pt x="20194" y="10951"/>
                  <a:pt x="19539" y="10380"/>
                </a:cubicBezTo>
                <a:cubicBezTo>
                  <a:pt x="19087" y="9999"/>
                  <a:pt x="18610" y="9642"/>
                  <a:pt x="18253" y="9165"/>
                </a:cubicBezTo>
                <a:cubicBezTo>
                  <a:pt x="17896" y="8689"/>
                  <a:pt x="17694" y="8070"/>
                  <a:pt x="17860" y="7499"/>
                </a:cubicBezTo>
                <a:cubicBezTo>
                  <a:pt x="18170" y="6439"/>
                  <a:pt x="19563" y="6106"/>
                  <a:pt x="20111" y="5153"/>
                </a:cubicBezTo>
                <a:cubicBezTo>
                  <a:pt x="21504" y="2819"/>
                  <a:pt x="18313" y="1153"/>
                  <a:pt x="16646" y="581"/>
                </a:cubicBezTo>
                <a:cubicBezTo>
                  <a:pt x="15504" y="197"/>
                  <a:pt x="14308" y="0"/>
                  <a:pt x="13115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3" name="Google Shape;593;p15"/>
          <p:cNvSpPr/>
          <p:nvPr/>
        </p:nvSpPr>
        <p:spPr>
          <a:xfrm rot="9000028">
            <a:off x="7870761" y="2012568"/>
            <a:ext cx="3365100" cy="3705147"/>
          </a:xfrm>
          <a:custGeom>
            <a:rect b="b" l="l" r="r" t="t"/>
            <a:pathLst>
              <a:path extrusionOk="0" h="23677" w="21504">
                <a:moveTo>
                  <a:pt x="13115" y="0"/>
                </a:moveTo>
                <a:cubicBezTo>
                  <a:pt x="11311" y="0"/>
                  <a:pt x="9515" y="452"/>
                  <a:pt x="7931" y="1391"/>
                </a:cubicBezTo>
                <a:cubicBezTo>
                  <a:pt x="6621" y="2165"/>
                  <a:pt x="5454" y="3296"/>
                  <a:pt x="4966" y="4736"/>
                </a:cubicBezTo>
                <a:cubicBezTo>
                  <a:pt x="4442" y="6272"/>
                  <a:pt x="4728" y="7951"/>
                  <a:pt x="4502" y="9558"/>
                </a:cubicBezTo>
                <a:cubicBezTo>
                  <a:pt x="4275" y="11154"/>
                  <a:pt x="3549" y="12666"/>
                  <a:pt x="2442" y="13833"/>
                </a:cubicBezTo>
                <a:cubicBezTo>
                  <a:pt x="1739" y="14559"/>
                  <a:pt x="894" y="15178"/>
                  <a:pt x="453" y="16083"/>
                </a:cubicBezTo>
                <a:cubicBezTo>
                  <a:pt x="1" y="17047"/>
                  <a:pt x="108" y="18178"/>
                  <a:pt x="358" y="19238"/>
                </a:cubicBezTo>
                <a:cubicBezTo>
                  <a:pt x="549" y="20072"/>
                  <a:pt x="811" y="20917"/>
                  <a:pt x="1346" y="21584"/>
                </a:cubicBezTo>
                <a:cubicBezTo>
                  <a:pt x="2192" y="22655"/>
                  <a:pt x="3561" y="23155"/>
                  <a:pt x="4906" y="23405"/>
                </a:cubicBezTo>
                <a:cubicBezTo>
                  <a:pt x="5844" y="23582"/>
                  <a:pt x="6797" y="23677"/>
                  <a:pt x="7760" y="23677"/>
                </a:cubicBezTo>
                <a:cubicBezTo>
                  <a:pt x="8228" y="23677"/>
                  <a:pt x="8698" y="23654"/>
                  <a:pt x="9169" y="23608"/>
                </a:cubicBezTo>
                <a:cubicBezTo>
                  <a:pt x="10395" y="23489"/>
                  <a:pt x="11705" y="23179"/>
                  <a:pt x="12503" y="22227"/>
                </a:cubicBezTo>
                <a:cubicBezTo>
                  <a:pt x="13372" y="21155"/>
                  <a:pt x="13348" y="19607"/>
                  <a:pt x="13967" y="18357"/>
                </a:cubicBezTo>
                <a:cubicBezTo>
                  <a:pt x="14431" y="17416"/>
                  <a:pt x="15277" y="16690"/>
                  <a:pt x="16265" y="16369"/>
                </a:cubicBezTo>
                <a:cubicBezTo>
                  <a:pt x="17063" y="16095"/>
                  <a:pt x="17932" y="16095"/>
                  <a:pt x="18765" y="15964"/>
                </a:cubicBezTo>
                <a:cubicBezTo>
                  <a:pt x="19599" y="15833"/>
                  <a:pt x="20468" y="15511"/>
                  <a:pt x="20968" y="14833"/>
                </a:cubicBezTo>
                <a:cubicBezTo>
                  <a:pt x="21456" y="14130"/>
                  <a:pt x="21456" y="13166"/>
                  <a:pt x="21135" y="12380"/>
                </a:cubicBezTo>
                <a:cubicBezTo>
                  <a:pt x="20801" y="11582"/>
                  <a:pt x="20194" y="10951"/>
                  <a:pt x="19539" y="10380"/>
                </a:cubicBezTo>
                <a:cubicBezTo>
                  <a:pt x="19087" y="9999"/>
                  <a:pt x="18610" y="9642"/>
                  <a:pt x="18253" y="9165"/>
                </a:cubicBezTo>
                <a:cubicBezTo>
                  <a:pt x="17896" y="8689"/>
                  <a:pt x="17694" y="8070"/>
                  <a:pt x="17860" y="7499"/>
                </a:cubicBezTo>
                <a:cubicBezTo>
                  <a:pt x="18170" y="6439"/>
                  <a:pt x="19563" y="6106"/>
                  <a:pt x="20111" y="5153"/>
                </a:cubicBezTo>
                <a:cubicBezTo>
                  <a:pt x="21504" y="2819"/>
                  <a:pt x="18313" y="1153"/>
                  <a:pt x="16646" y="581"/>
                </a:cubicBezTo>
                <a:cubicBezTo>
                  <a:pt x="15504" y="197"/>
                  <a:pt x="14308" y="0"/>
                  <a:pt x="13115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4" name="Google Shape;594;p15"/>
          <p:cNvGrpSpPr/>
          <p:nvPr/>
        </p:nvGrpSpPr>
        <p:grpSpPr>
          <a:xfrm>
            <a:off x="247775" y="4241825"/>
            <a:ext cx="315575" cy="366750"/>
            <a:chOff x="8558925" y="4522650"/>
            <a:chExt cx="315575" cy="366750"/>
          </a:xfrm>
        </p:grpSpPr>
        <p:grpSp>
          <p:nvGrpSpPr>
            <p:cNvPr id="595" name="Google Shape;595;p15"/>
            <p:cNvGrpSpPr/>
            <p:nvPr/>
          </p:nvGrpSpPr>
          <p:grpSpPr>
            <a:xfrm>
              <a:off x="8558925" y="4629825"/>
              <a:ext cx="107200" cy="107175"/>
              <a:chOff x="4125350" y="1946513"/>
              <a:chExt cx="107200" cy="107175"/>
            </a:xfrm>
          </p:grpSpPr>
          <p:sp>
            <p:nvSpPr>
              <p:cNvPr id="596" name="Google Shape;596;p15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rect b="b" l="l" r="r" t="t"/>
                <a:pathLst>
                  <a:path extrusionOk="0" h="4287" w="322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" name="Google Shape;597;p15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rect b="b" l="l" r="r" t="t"/>
                <a:pathLst>
                  <a:path extrusionOk="0" h="311" w="4288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98" name="Google Shape;598;p15"/>
            <p:cNvGrpSpPr/>
            <p:nvPr/>
          </p:nvGrpSpPr>
          <p:grpSpPr>
            <a:xfrm>
              <a:off x="8711325" y="4782225"/>
              <a:ext cx="107200" cy="107175"/>
              <a:chOff x="4125350" y="1946513"/>
              <a:chExt cx="107200" cy="107175"/>
            </a:xfrm>
          </p:grpSpPr>
          <p:sp>
            <p:nvSpPr>
              <p:cNvPr id="599" name="Google Shape;599;p15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rect b="b" l="l" r="r" t="t"/>
                <a:pathLst>
                  <a:path extrusionOk="0" h="4287" w="322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" name="Google Shape;600;p15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rect b="b" l="l" r="r" t="t"/>
                <a:pathLst>
                  <a:path extrusionOk="0" h="311" w="4288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01" name="Google Shape;601;p15"/>
            <p:cNvGrpSpPr/>
            <p:nvPr/>
          </p:nvGrpSpPr>
          <p:grpSpPr>
            <a:xfrm>
              <a:off x="8767300" y="4522650"/>
              <a:ext cx="107200" cy="107175"/>
              <a:chOff x="4125350" y="1946513"/>
              <a:chExt cx="107200" cy="107175"/>
            </a:xfrm>
          </p:grpSpPr>
          <p:sp>
            <p:nvSpPr>
              <p:cNvPr id="602" name="Google Shape;602;p15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rect b="b" l="l" r="r" t="t"/>
                <a:pathLst>
                  <a:path extrusionOk="0" h="4287" w="322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" name="Google Shape;603;p15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rect b="b" l="l" r="r" t="t"/>
                <a:pathLst>
                  <a:path extrusionOk="0" h="311" w="4288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04" name="Google Shape;604;p15"/>
          <p:cNvGrpSpPr/>
          <p:nvPr/>
        </p:nvGrpSpPr>
        <p:grpSpPr>
          <a:xfrm flipH="1">
            <a:off x="8729625" y="951866"/>
            <a:ext cx="194400" cy="112209"/>
            <a:chOff x="265900" y="3852516"/>
            <a:chExt cx="194400" cy="112209"/>
          </a:xfrm>
        </p:grpSpPr>
        <p:sp>
          <p:nvSpPr>
            <p:cNvPr id="605" name="Google Shape;605;p15"/>
            <p:cNvSpPr/>
            <p:nvPr/>
          </p:nvSpPr>
          <p:spPr>
            <a:xfrm rot="-5400000">
              <a:off x="258400" y="3860025"/>
              <a:ext cx="112200" cy="972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15"/>
            <p:cNvSpPr/>
            <p:nvPr/>
          </p:nvSpPr>
          <p:spPr>
            <a:xfrm rot="-5400000">
              <a:off x="355600" y="3860016"/>
              <a:ext cx="112200" cy="972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7" name="Google Shape;607;p15"/>
          <p:cNvGrpSpPr/>
          <p:nvPr/>
        </p:nvGrpSpPr>
        <p:grpSpPr>
          <a:xfrm>
            <a:off x="-763675" y="-500525"/>
            <a:ext cx="1476900" cy="1476900"/>
            <a:chOff x="8632950" y="-311150"/>
            <a:chExt cx="1476900" cy="1476900"/>
          </a:xfrm>
        </p:grpSpPr>
        <p:sp>
          <p:nvSpPr>
            <p:cNvPr id="608" name="Google Shape;608;p15"/>
            <p:cNvSpPr/>
            <p:nvPr/>
          </p:nvSpPr>
          <p:spPr>
            <a:xfrm>
              <a:off x="8763750" y="-180350"/>
              <a:ext cx="1215300" cy="12153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15"/>
            <p:cNvSpPr/>
            <p:nvPr/>
          </p:nvSpPr>
          <p:spPr>
            <a:xfrm>
              <a:off x="8632950" y="-311150"/>
              <a:ext cx="1476900" cy="14769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0" name="Google Shape;610;p15"/>
          <p:cNvGrpSpPr/>
          <p:nvPr/>
        </p:nvGrpSpPr>
        <p:grpSpPr>
          <a:xfrm>
            <a:off x="8430775" y="4167100"/>
            <a:ext cx="1476900" cy="1476900"/>
            <a:chOff x="8632950" y="-311150"/>
            <a:chExt cx="1476900" cy="1476900"/>
          </a:xfrm>
        </p:grpSpPr>
        <p:sp>
          <p:nvSpPr>
            <p:cNvPr id="611" name="Google Shape;611;p15"/>
            <p:cNvSpPr/>
            <p:nvPr/>
          </p:nvSpPr>
          <p:spPr>
            <a:xfrm>
              <a:off x="8763750" y="-180350"/>
              <a:ext cx="1215300" cy="12153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15"/>
            <p:cNvSpPr/>
            <p:nvPr/>
          </p:nvSpPr>
          <p:spPr>
            <a:xfrm>
              <a:off x="8632950" y="-311150"/>
              <a:ext cx="1476900" cy="14769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3" name="Google Shape;613;p15"/>
          <p:cNvGrpSpPr/>
          <p:nvPr/>
        </p:nvGrpSpPr>
        <p:grpSpPr>
          <a:xfrm>
            <a:off x="3529283" y="4464921"/>
            <a:ext cx="1540684" cy="1387652"/>
            <a:chOff x="3632834" y="4464921"/>
            <a:chExt cx="1540684" cy="1387652"/>
          </a:xfrm>
        </p:grpSpPr>
        <p:sp>
          <p:nvSpPr>
            <p:cNvPr id="614" name="Google Shape;614;p15"/>
            <p:cNvSpPr/>
            <p:nvPr/>
          </p:nvSpPr>
          <p:spPr>
            <a:xfrm rot="435267">
              <a:off x="3706171" y="4538535"/>
              <a:ext cx="1244549" cy="1240425"/>
            </a:xfrm>
            <a:custGeom>
              <a:rect b="b" l="l" r="r" t="t"/>
              <a:pathLst>
                <a:path extrusionOk="0" h="28873" w="28969">
                  <a:moveTo>
                    <a:pt x="27814" y="0"/>
                  </a:moveTo>
                  <a:cubicBezTo>
                    <a:pt x="28075" y="0"/>
                    <a:pt x="28349" y="107"/>
                    <a:pt x="28552" y="310"/>
                  </a:cubicBezTo>
                  <a:cubicBezTo>
                    <a:pt x="28968" y="727"/>
                    <a:pt x="28968" y="1381"/>
                    <a:pt x="28552" y="1798"/>
                  </a:cubicBezTo>
                  <a:lnTo>
                    <a:pt x="1906" y="28456"/>
                  </a:lnTo>
                  <a:cubicBezTo>
                    <a:pt x="1489" y="28873"/>
                    <a:pt x="834" y="28873"/>
                    <a:pt x="417" y="28456"/>
                  </a:cubicBezTo>
                  <a:cubicBezTo>
                    <a:pt x="1" y="28039"/>
                    <a:pt x="1" y="27385"/>
                    <a:pt x="417" y="26968"/>
                  </a:cubicBezTo>
                  <a:lnTo>
                    <a:pt x="27063" y="310"/>
                  </a:lnTo>
                  <a:cubicBezTo>
                    <a:pt x="27278" y="107"/>
                    <a:pt x="27552" y="0"/>
                    <a:pt x="2781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15" name="Google Shape;615;p15"/>
            <p:cNvCxnSpPr/>
            <p:nvPr/>
          </p:nvCxnSpPr>
          <p:spPr>
            <a:xfrm flipH="1" rot="436104">
              <a:off x="4418401" y="4685478"/>
              <a:ext cx="713735" cy="700711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7" name="Google Shape;617;p16"/>
          <p:cNvGrpSpPr/>
          <p:nvPr/>
        </p:nvGrpSpPr>
        <p:grpSpPr>
          <a:xfrm>
            <a:off x="8064938" y="-1041168"/>
            <a:ext cx="1942494" cy="2022980"/>
            <a:chOff x="4445625" y="1829838"/>
            <a:chExt cx="739125" cy="769750"/>
          </a:xfrm>
        </p:grpSpPr>
        <p:sp>
          <p:nvSpPr>
            <p:cNvPr id="618" name="Google Shape;618;p16"/>
            <p:cNvSpPr/>
            <p:nvPr/>
          </p:nvSpPr>
          <p:spPr>
            <a:xfrm>
              <a:off x="4497725" y="1897713"/>
              <a:ext cx="634925" cy="634925"/>
            </a:xfrm>
            <a:custGeom>
              <a:rect b="b" l="l" r="r" t="t"/>
              <a:pathLst>
                <a:path extrusionOk="0" h="25397" w="25397">
                  <a:moveTo>
                    <a:pt x="12704" y="36"/>
                  </a:moveTo>
                  <a:cubicBezTo>
                    <a:pt x="14407" y="36"/>
                    <a:pt x="16062" y="381"/>
                    <a:pt x="17622" y="1036"/>
                  </a:cubicBezTo>
                  <a:cubicBezTo>
                    <a:pt x="19122" y="1679"/>
                    <a:pt x="20479" y="2584"/>
                    <a:pt x="21646" y="3739"/>
                  </a:cubicBezTo>
                  <a:cubicBezTo>
                    <a:pt x="22801" y="4905"/>
                    <a:pt x="23718" y="6251"/>
                    <a:pt x="24349" y="7763"/>
                  </a:cubicBezTo>
                  <a:cubicBezTo>
                    <a:pt x="25027" y="9323"/>
                    <a:pt x="25349" y="10978"/>
                    <a:pt x="25349" y="12692"/>
                  </a:cubicBezTo>
                  <a:cubicBezTo>
                    <a:pt x="25349" y="14395"/>
                    <a:pt x="25004" y="16050"/>
                    <a:pt x="24349" y="17609"/>
                  </a:cubicBezTo>
                  <a:cubicBezTo>
                    <a:pt x="23718" y="19121"/>
                    <a:pt x="22801" y="20467"/>
                    <a:pt x="21646" y="21634"/>
                  </a:cubicBezTo>
                  <a:cubicBezTo>
                    <a:pt x="20479" y="22789"/>
                    <a:pt x="19122" y="23705"/>
                    <a:pt x="17622" y="24336"/>
                  </a:cubicBezTo>
                  <a:cubicBezTo>
                    <a:pt x="16062" y="25015"/>
                    <a:pt x="14407" y="25336"/>
                    <a:pt x="12704" y="25336"/>
                  </a:cubicBezTo>
                  <a:cubicBezTo>
                    <a:pt x="10990" y="25336"/>
                    <a:pt x="9335" y="24991"/>
                    <a:pt x="7775" y="24336"/>
                  </a:cubicBezTo>
                  <a:cubicBezTo>
                    <a:pt x="6275" y="23705"/>
                    <a:pt x="4918" y="22789"/>
                    <a:pt x="3751" y="21634"/>
                  </a:cubicBezTo>
                  <a:cubicBezTo>
                    <a:pt x="2596" y="20467"/>
                    <a:pt x="1679" y="19121"/>
                    <a:pt x="1048" y="17609"/>
                  </a:cubicBezTo>
                  <a:cubicBezTo>
                    <a:pt x="382" y="16050"/>
                    <a:pt x="48" y="14395"/>
                    <a:pt x="48" y="12692"/>
                  </a:cubicBezTo>
                  <a:cubicBezTo>
                    <a:pt x="48" y="10978"/>
                    <a:pt x="393" y="9323"/>
                    <a:pt x="1048" y="7763"/>
                  </a:cubicBezTo>
                  <a:cubicBezTo>
                    <a:pt x="1691" y="6251"/>
                    <a:pt x="2596" y="4905"/>
                    <a:pt x="3751" y="3739"/>
                  </a:cubicBezTo>
                  <a:cubicBezTo>
                    <a:pt x="4918" y="2584"/>
                    <a:pt x="6275" y="1679"/>
                    <a:pt x="7775" y="1036"/>
                  </a:cubicBezTo>
                  <a:cubicBezTo>
                    <a:pt x="9335" y="369"/>
                    <a:pt x="10990" y="36"/>
                    <a:pt x="12704" y="36"/>
                  </a:cubicBezTo>
                  <a:close/>
                  <a:moveTo>
                    <a:pt x="12704" y="0"/>
                  </a:moveTo>
                  <a:cubicBezTo>
                    <a:pt x="10990" y="0"/>
                    <a:pt x="9323" y="333"/>
                    <a:pt x="7763" y="1000"/>
                  </a:cubicBezTo>
                  <a:cubicBezTo>
                    <a:pt x="6251" y="1643"/>
                    <a:pt x="4882" y="2560"/>
                    <a:pt x="3727" y="3727"/>
                  </a:cubicBezTo>
                  <a:cubicBezTo>
                    <a:pt x="2560" y="4882"/>
                    <a:pt x="1644" y="6239"/>
                    <a:pt x="1001" y="7763"/>
                  </a:cubicBezTo>
                  <a:cubicBezTo>
                    <a:pt x="346" y="9323"/>
                    <a:pt x="1" y="10989"/>
                    <a:pt x="1" y="12704"/>
                  </a:cubicBezTo>
                  <a:cubicBezTo>
                    <a:pt x="1" y="14407"/>
                    <a:pt x="334" y="16073"/>
                    <a:pt x="1001" y="17645"/>
                  </a:cubicBezTo>
                  <a:cubicBezTo>
                    <a:pt x="1644" y="19145"/>
                    <a:pt x="2560" y="20514"/>
                    <a:pt x="3727" y="21669"/>
                  </a:cubicBezTo>
                  <a:cubicBezTo>
                    <a:pt x="4882" y="22836"/>
                    <a:pt x="6239" y="23753"/>
                    <a:pt x="7763" y="24396"/>
                  </a:cubicBezTo>
                  <a:cubicBezTo>
                    <a:pt x="9323" y="25051"/>
                    <a:pt x="10990" y="25396"/>
                    <a:pt x="12704" y="25396"/>
                  </a:cubicBezTo>
                  <a:cubicBezTo>
                    <a:pt x="14407" y="25396"/>
                    <a:pt x="16074" y="25051"/>
                    <a:pt x="17646" y="24396"/>
                  </a:cubicBezTo>
                  <a:cubicBezTo>
                    <a:pt x="19146" y="23753"/>
                    <a:pt x="20515" y="22836"/>
                    <a:pt x="21670" y="21669"/>
                  </a:cubicBezTo>
                  <a:cubicBezTo>
                    <a:pt x="22837" y="20514"/>
                    <a:pt x="23753" y="19157"/>
                    <a:pt x="24396" y="17645"/>
                  </a:cubicBezTo>
                  <a:cubicBezTo>
                    <a:pt x="25051" y="16073"/>
                    <a:pt x="25397" y="14407"/>
                    <a:pt x="25397" y="12704"/>
                  </a:cubicBezTo>
                  <a:cubicBezTo>
                    <a:pt x="25397" y="10989"/>
                    <a:pt x="25063" y="9323"/>
                    <a:pt x="24396" y="7763"/>
                  </a:cubicBezTo>
                  <a:cubicBezTo>
                    <a:pt x="23753" y="6251"/>
                    <a:pt x="22837" y="4882"/>
                    <a:pt x="21670" y="3727"/>
                  </a:cubicBezTo>
                  <a:cubicBezTo>
                    <a:pt x="20515" y="2560"/>
                    <a:pt x="19158" y="1643"/>
                    <a:pt x="17646" y="1000"/>
                  </a:cubicBezTo>
                  <a:cubicBezTo>
                    <a:pt x="16074" y="345"/>
                    <a:pt x="14407" y="0"/>
                    <a:pt x="12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16"/>
            <p:cNvSpPr/>
            <p:nvPr/>
          </p:nvSpPr>
          <p:spPr>
            <a:xfrm>
              <a:off x="4620350" y="2020038"/>
              <a:ext cx="389975" cy="389650"/>
            </a:xfrm>
            <a:custGeom>
              <a:rect b="b" l="l" r="r" t="t"/>
              <a:pathLst>
                <a:path extrusionOk="0" h="15586" w="15599">
                  <a:moveTo>
                    <a:pt x="15598" y="7799"/>
                  </a:moveTo>
                  <a:cubicBezTo>
                    <a:pt x="15598" y="3489"/>
                    <a:pt x="12110" y="0"/>
                    <a:pt x="7799" y="0"/>
                  </a:cubicBezTo>
                  <a:cubicBezTo>
                    <a:pt x="3478" y="0"/>
                    <a:pt x="1" y="3477"/>
                    <a:pt x="1" y="7799"/>
                  </a:cubicBezTo>
                  <a:cubicBezTo>
                    <a:pt x="1" y="12097"/>
                    <a:pt x="3478" y="15586"/>
                    <a:pt x="7799" y="15586"/>
                  </a:cubicBezTo>
                  <a:cubicBezTo>
                    <a:pt x="12110" y="15586"/>
                    <a:pt x="15598" y="12097"/>
                    <a:pt x="15598" y="7799"/>
                  </a:cubicBezTo>
                  <a:close/>
                  <a:moveTo>
                    <a:pt x="1703" y="7799"/>
                  </a:moveTo>
                  <a:cubicBezTo>
                    <a:pt x="1703" y="4430"/>
                    <a:pt x="4430" y="1703"/>
                    <a:pt x="7799" y="1703"/>
                  </a:cubicBezTo>
                  <a:cubicBezTo>
                    <a:pt x="11157" y="1703"/>
                    <a:pt x="13884" y="4430"/>
                    <a:pt x="13884" y="7799"/>
                  </a:cubicBezTo>
                  <a:cubicBezTo>
                    <a:pt x="13884" y="11157"/>
                    <a:pt x="11157" y="13883"/>
                    <a:pt x="7799" y="13883"/>
                  </a:cubicBezTo>
                  <a:cubicBezTo>
                    <a:pt x="4430" y="13871"/>
                    <a:pt x="1703" y="11145"/>
                    <a:pt x="1703" y="77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16"/>
            <p:cNvSpPr/>
            <p:nvPr/>
          </p:nvSpPr>
          <p:spPr>
            <a:xfrm>
              <a:off x="4445625" y="1845313"/>
              <a:ext cx="739125" cy="739100"/>
            </a:xfrm>
            <a:custGeom>
              <a:rect b="b" l="l" r="r" t="t"/>
              <a:pathLst>
                <a:path extrusionOk="0" h="29564" w="29565">
                  <a:moveTo>
                    <a:pt x="29564" y="14788"/>
                  </a:moveTo>
                  <a:cubicBezTo>
                    <a:pt x="29564" y="6608"/>
                    <a:pt x="22944" y="1"/>
                    <a:pt x="14788" y="1"/>
                  </a:cubicBezTo>
                  <a:cubicBezTo>
                    <a:pt x="6609" y="1"/>
                    <a:pt x="1" y="6632"/>
                    <a:pt x="1" y="14788"/>
                  </a:cubicBezTo>
                  <a:cubicBezTo>
                    <a:pt x="1" y="22944"/>
                    <a:pt x="6633" y="29564"/>
                    <a:pt x="14788" y="29564"/>
                  </a:cubicBezTo>
                  <a:cubicBezTo>
                    <a:pt x="22956" y="29564"/>
                    <a:pt x="29564" y="22944"/>
                    <a:pt x="29564" y="14788"/>
                  </a:cubicBezTo>
                  <a:close/>
                  <a:moveTo>
                    <a:pt x="2823" y="14788"/>
                  </a:moveTo>
                  <a:cubicBezTo>
                    <a:pt x="2823" y="8180"/>
                    <a:pt x="8181" y="2822"/>
                    <a:pt x="14788" y="2822"/>
                  </a:cubicBezTo>
                  <a:cubicBezTo>
                    <a:pt x="21396" y="2822"/>
                    <a:pt x="26754" y="8180"/>
                    <a:pt x="26754" y="14788"/>
                  </a:cubicBezTo>
                  <a:cubicBezTo>
                    <a:pt x="26754" y="21384"/>
                    <a:pt x="21396" y="26742"/>
                    <a:pt x="14788" y="26742"/>
                  </a:cubicBezTo>
                  <a:cubicBezTo>
                    <a:pt x="8181" y="26730"/>
                    <a:pt x="2823" y="21372"/>
                    <a:pt x="2823" y="1478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16"/>
            <p:cNvSpPr/>
            <p:nvPr/>
          </p:nvSpPr>
          <p:spPr>
            <a:xfrm>
              <a:off x="4537900" y="1829838"/>
              <a:ext cx="554575" cy="769750"/>
            </a:xfrm>
            <a:custGeom>
              <a:rect b="b" l="l" r="r" t="t"/>
              <a:pathLst>
                <a:path extrusionOk="0" h="30790" w="22183">
                  <a:moveTo>
                    <a:pt x="11062" y="0"/>
                  </a:moveTo>
                  <a:cubicBezTo>
                    <a:pt x="8978" y="0"/>
                    <a:pt x="6966" y="405"/>
                    <a:pt x="5061" y="1203"/>
                  </a:cubicBezTo>
                  <a:cubicBezTo>
                    <a:pt x="3239" y="1977"/>
                    <a:pt x="1584" y="3096"/>
                    <a:pt x="168" y="4513"/>
                  </a:cubicBezTo>
                  <a:cubicBezTo>
                    <a:pt x="108" y="4549"/>
                    <a:pt x="60" y="4608"/>
                    <a:pt x="1" y="4668"/>
                  </a:cubicBezTo>
                  <a:lnTo>
                    <a:pt x="1" y="4894"/>
                  </a:lnTo>
                  <a:lnTo>
                    <a:pt x="287" y="4608"/>
                  </a:lnTo>
                  <a:cubicBezTo>
                    <a:pt x="3168" y="1739"/>
                    <a:pt x="7002" y="143"/>
                    <a:pt x="11074" y="143"/>
                  </a:cubicBezTo>
                  <a:cubicBezTo>
                    <a:pt x="15158" y="143"/>
                    <a:pt x="18979" y="1727"/>
                    <a:pt x="21861" y="4608"/>
                  </a:cubicBezTo>
                  <a:cubicBezTo>
                    <a:pt x="21958" y="4694"/>
                    <a:pt x="22045" y="4790"/>
                    <a:pt x="22123" y="4870"/>
                  </a:cubicBezTo>
                  <a:lnTo>
                    <a:pt x="22123" y="4870"/>
                  </a:lnTo>
                  <a:lnTo>
                    <a:pt x="22123" y="4668"/>
                  </a:lnTo>
                  <a:lnTo>
                    <a:pt x="21956" y="4513"/>
                  </a:lnTo>
                  <a:cubicBezTo>
                    <a:pt x="20539" y="3096"/>
                    <a:pt x="18884" y="1977"/>
                    <a:pt x="17063" y="1203"/>
                  </a:cubicBezTo>
                  <a:cubicBezTo>
                    <a:pt x="15158" y="405"/>
                    <a:pt x="13145" y="0"/>
                    <a:pt x="11062" y="0"/>
                  </a:cubicBezTo>
                  <a:close/>
                  <a:moveTo>
                    <a:pt x="22123" y="4870"/>
                  </a:moveTo>
                  <a:lnTo>
                    <a:pt x="22123" y="4894"/>
                  </a:lnTo>
                  <a:lnTo>
                    <a:pt x="22146" y="4894"/>
                  </a:lnTo>
                  <a:cubicBezTo>
                    <a:pt x="22139" y="4886"/>
                    <a:pt x="22131" y="4878"/>
                    <a:pt x="22123" y="4870"/>
                  </a:cubicBezTo>
                  <a:close/>
                  <a:moveTo>
                    <a:pt x="37" y="25896"/>
                  </a:moveTo>
                  <a:lnTo>
                    <a:pt x="37" y="26123"/>
                  </a:lnTo>
                  <a:lnTo>
                    <a:pt x="203" y="26277"/>
                  </a:lnTo>
                  <a:cubicBezTo>
                    <a:pt x="1608" y="27694"/>
                    <a:pt x="3263" y="28813"/>
                    <a:pt x="5097" y="29587"/>
                  </a:cubicBezTo>
                  <a:cubicBezTo>
                    <a:pt x="7002" y="30385"/>
                    <a:pt x="9014" y="30790"/>
                    <a:pt x="11097" y="30790"/>
                  </a:cubicBezTo>
                  <a:cubicBezTo>
                    <a:pt x="13181" y="30790"/>
                    <a:pt x="15181" y="30385"/>
                    <a:pt x="17086" y="29587"/>
                  </a:cubicBezTo>
                  <a:cubicBezTo>
                    <a:pt x="18920" y="28813"/>
                    <a:pt x="20575" y="27694"/>
                    <a:pt x="21992" y="26277"/>
                  </a:cubicBezTo>
                  <a:lnTo>
                    <a:pt x="22146" y="26123"/>
                  </a:lnTo>
                  <a:lnTo>
                    <a:pt x="22182" y="26123"/>
                  </a:lnTo>
                  <a:lnTo>
                    <a:pt x="22182" y="25896"/>
                  </a:lnTo>
                  <a:cubicBezTo>
                    <a:pt x="22075" y="25980"/>
                    <a:pt x="21980" y="26087"/>
                    <a:pt x="21896" y="26170"/>
                  </a:cubicBezTo>
                  <a:cubicBezTo>
                    <a:pt x="19015" y="29052"/>
                    <a:pt x="15181" y="30635"/>
                    <a:pt x="11109" y="30635"/>
                  </a:cubicBezTo>
                  <a:cubicBezTo>
                    <a:pt x="7026" y="30635"/>
                    <a:pt x="3204" y="29064"/>
                    <a:pt x="322" y="26170"/>
                  </a:cubicBezTo>
                  <a:cubicBezTo>
                    <a:pt x="215" y="26087"/>
                    <a:pt x="120" y="25980"/>
                    <a:pt x="37" y="2589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16"/>
            <p:cNvSpPr/>
            <p:nvPr/>
          </p:nvSpPr>
          <p:spPr>
            <a:xfrm>
              <a:off x="4669175" y="2069163"/>
              <a:ext cx="291425" cy="291125"/>
            </a:xfrm>
            <a:custGeom>
              <a:rect b="b" l="l" r="r" t="t"/>
              <a:pathLst>
                <a:path extrusionOk="0" h="11645" w="11657">
                  <a:moveTo>
                    <a:pt x="5823" y="0"/>
                  </a:moveTo>
                  <a:cubicBezTo>
                    <a:pt x="2608" y="0"/>
                    <a:pt x="1" y="2596"/>
                    <a:pt x="1" y="5810"/>
                  </a:cubicBezTo>
                  <a:cubicBezTo>
                    <a:pt x="1" y="5858"/>
                    <a:pt x="36" y="5894"/>
                    <a:pt x="84" y="5894"/>
                  </a:cubicBezTo>
                  <a:cubicBezTo>
                    <a:pt x="120" y="5894"/>
                    <a:pt x="155" y="5858"/>
                    <a:pt x="155" y="5810"/>
                  </a:cubicBezTo>
                  <a:cubicBezTo>
                    <a:pt x="155" y="2679"/>
                    <a:pt x="2715" y="131"/>
                    <a:pt x="5835" y="131"/>
                  </a:cubicBezTo>
                  <a:cubicBezTo>
                    <a:pt x="8978" y="131"/>
                    <a:pt x="11526" y="2679"/>
                    <a:pt x="11526" y="5810"/>
                  </a:cubicBezTo>
                  <a:cubicBezTo>
                    <a:pt x="11526" y="8954"/>
                    <a:pt x="8966" y="11501"/>
                    <a:pt x="5835" y="11501"/>
                  </a:cubicBezTo>
                  <a:cubicBezTo>
                    <a:pt x="5799" y="11501"/>
                    <a:pt x="5763" y="11525"/>
                    <a:pt x="5763" y="11573"/>
                  </a:cubicBezTo>
                  <a:cubicBezTo>
                    <a:pt x="5763" y="11620"/>
                    <a:pt x="5799" y="11644"/>
                    <a:pt x="5835" y="11644"/>
                  </a:cubicBezTo>
                  <a:cubicBezTo>
                    <a:pt x="9049" y="11644"/>
                    <a:pt x="11657" y="9049"/>
                    <a:pt x="11657" y="5834"/>
                  </a:cubicBezTo>
                  <a:cubicBezTo>
                    <a:pt x="11657" y="2619"/>
                    <a:pt x="9049" y="12"/>
                    <a:pt x="5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16"/>
            <p:cNvSpPr/>
            <p:nvPr/>
          </p:nvSpPr>
          <p:spPr>
            <a:xfrm>
              <a:off x="4495350" y="1894713"/>
              <a:ext cx="546525" cy="640300"/>
            </a:xfrm>
            <a:custGeom>
              <a:rect b="b" l="l" r="r" t="t"/>
              <a:pathLst>
                <a:path extrusionOk="0" h="25612" w="21861">
                  <a:moveTo>
                    <a:pt x="12799" y="1"/>
                  </a:moveTo>
                  <a:cubicBezTo>
                    <a:pt x="9370" y="1"/>
                    <a:pt x="6156" y="1346"/>
                    <a:pt x="3751" y="3751"/>
                  </a:cubicBezTo>
                  <a:cubicBezTo>
                    <a:pt x="1322" y="6180"/>
                    <a:pt x="0" y="9383"/>
                    <a:pt x="0" y="12800"/>
                  </a:cubicBezTo>
                  <a:cubicBezTo>
                    <a:pt x="0" y="16229"/>
                    <a:pt x="1334" y="19444"/>
                    <a:pt x="3751" y="21849"/>
                  </a:cubicBezTo>
                  <a:cubicBezTo>
                    <a:pt x="6168" y="24278"/>
                    <a:pt x="9370" y="25611"/>
                    <a:pt x="12799" y="25611"/>
                  </a:cubicBezTo>
                  <a:cubicBezTo>
                    <a:pt x="16217" y="25611"/>
                    <a:pt x="19431" y="24266"/>
                    <a:pt x="21848" y="21849"/>
                  </a:cubicBezTo>
                  <a:cubicBezTo>
                    <a:pt x="21848" y="21837"/>
                    <a:pt x="21860" y="21813"/>
                    <a:pt x="21860" y="21789"/>
                  </a:cubicBezTo>
                  <a:cubicBezTo>
                    <a:pt x="21860" y="21772"/>
                    <a:pt x="21860" y="21761"/>
                    <a:pt x="21855" y="21761"/>
                  </a:cubicBezTo>
                  <a:cubicBezTo>
                    <a:pt x="21854" y="21761"/>
                    <a:pt x="21851" y="21762"/>
                    <a:pt x="21848" y="21766"/>
                  </a:cubicBezTo>
                  <a:cubicBezTo>
                    <a:pt x="21830" y="21748"/>
                    <a:pt x="21810" y="21739"/>
                    <a:pt x="21790" y="21739"/>
                  </a:cubicBezTo>
                  <a:cubicBezTo>
                    <a:pt x="21771" y="21739"/>
                    <a:pt x="21753" y="21748"/>
                    <a:pt x="21741" y="21766"/>
                  </a:cubicBezTo>
                  <a:cubicBezTo>
                    <a:pt x="19348" y="24159"/>
                    <a:pt x="16169" y="25468"/>
                    <a:pt x="12799" y="25468"/>
                  </a:cubicBezTo>
                  <a:cubicBezTo>
                    <a:pt x="9418" y="25468"/>
                    <a:pt x="6227" y="24147"/>
                    <a:pt x="3846" y="21766"/>
                  </a:cubicBezTo>
                  <a:cubicBezTo>
                    <a:pt x="1453" y="19372"/>
                    <a:pt x="143" y="16193"/>
                    <a:pt x="143" y="12824"/>
                  </a:cubicBezTo>
                  <a:cubicBezTo>
                    <a:pt x="143" y="9443"/>
                    <a:pt x="1465" y="6252"/>
                    <a:pt x="3846" y="3870"/>
                  </a:cubicBezTo>
                  <a:cubicBezTo>
                    <a:pt x="6251" y="1477"/>
                    <a:pt x="9418" y="168"/>
                    <a:pt x="12799" y="168"/>
                  </a:cubicBezTo>
                  <a:cubicBezTo>
                    <a:pt x="16169" y="168"/>
                    <a:pt x="19360" y="1489"/>
                    <a:pt x="21741" y="3870"/>
                  </a:cubicBezTo>
                  <a:cubicBezTo>
                    <a:pt x="21753" y="3888"/>
                    <a:pt x="21771" y="3897"/>
                    <a:pt x="21790" y="3897"/>
                  </a:cubicBezTo>
                  <a:cubicBezTo>
                    <a:pt x="21810" y="3897"/>
                    <a:pt x="21830" y="3888"/>
                    <a:pt x="21848" y="3870"/>
                  </a:cubicBezTo>
                  <a:cubicBezTo>
                    <a:pt x="21848" y="3859"/>
                    <a:pt x="21860" y="3835"/>
                    <a:pt x="21860" y="3811"/>
                  </a:cubicBezTo>
                  <a:cubicBezTo>
                    <a:pt x="21860" y="3787"/>
                    <a:pt x="21860" y="3775"/>
                    <a:pt x="21848" y="3751"/>
                  </a:cubicBezTo>
                  <a:cubicBezTo>
                    <a:pt x="19419" y="1334"/>
                    <a:pt x="16217" y="1"/>
                    <a:pt x="12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16"/>
            <p:cNvSpPr/>
            <p:nvPr/>
          </p:nvSpPr>
          <p:spPr>
            <a:xfrm>
              <a:off x="4611425" y="2011113"/>
              <a:ext cx="408125" cy="408100"/>
            </a:xfrm>
            <a:custGeom>
              <a:rect b="b" l="l" r="r" t="t"/>
              <a:pathLst>
                <a:path extrusionOk="0" h="16324" w="16325">
                  <a:moveTo>
                    <a:pt x="8168" y="0"/>
                  </a:moveTo>
                  <a:cubicBezTo>
                    <a:pt x="3656" y="0"/>
                    <a:pt x="1" y="3656"/>
                    <a:pt x="1" y="8168"/>
                  </a:cubicBezTo>
                  <a:cubicBezTo>
                    <a:pt x="1" y="8204"/>
                    <a:pt x="25" y="8239"/>
                    <a:pt x="72" y="8239"/>
                  </a:cubicBezTo>
                  <a:cubicBezTo>
                    <a:pt x="120" y="8239"/>
                    <a:pt x="144" y="8204"/>
                    <a:pt x="144" y="8168"/>
                  </a:cubicBezTo>
                  <a:cubicBezTo>
                    <a:pt x="144" y="3739"/>
                    <a:pt x="3727" y="155"/>
                    <a:pt x="8156" y="155"/>
                  </a:cubicBezTo>
                  <a:cubicBezTo>
                    <a:pt x="12574" y="155"/>
                    <a:pt x="16157" y="3739"/>
                    <a:pt x="16157" y="8168"/>
                  </a:cubicBezTo>
                  <a:cubicBezTo>
                    <a:pt x="16157" y="12585"/>
                    <a:pt x="12574" y="16169"/>
                    <a:pt x="8156" y="16169"/>
                  </a:cubicBezTo>
                  <a:cubicBezTo>
                    <a:pt x="8109" y="16169"/>
                    <a:pt x="8073" y="16205"/>
                    <a:pt x="8073" y="16240"/>
                  </a:cubicBezTo>
                  <a:cubicBezTo>
                    <a:pt x="8073" y="16288"/>
                    <a:pt x="8109" y="16324"/>
                    <a:pt x="8156" y="16324"/>
                  </a:cubicBezTo>
                  <a:cubicBezTo>
                    <a:pt x="12657" y="16324"/>
                    <a:pt x="16324" y="12657"/>
                    <a:pt x="16324" y="8156"/>
                  </a:cubicBezTo>
                  <a:cubicBezTo>
                    <a:pt x="16324" y="3644"/>
                    <a:pt x="12681" y="0"/>
                    <a:pt x="8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16"/>
            <p:cNvSpPr/>
            <p:nvPr/>
          </p:nvSpPr>
          <p:spPr>
            <a:xfrm>
              <a:off x="4557250" y="1963213"/>
              <a:ext cx="490875" cy="503000"/>
            </a:xfrm>
            <a:custGeom>
              <a:rect b="b" l="l" r="r" t="t"/>
              <a:pathLst>
                <a:path extrusionOk="0" h="20120" w="19635">
                  <a:moveTo>
                    <a:pt x="10345" y="1"/>
                  </a:moveTo>
                  <a:cubicBezTo>
                    <a:pt x="9033" y="1"/>
                    <a:pt x="7721" y="263"/>
                    <a:pt x="6466" y="785"/>
                  </a:cubicBezTo>
                  <a:cubicBezTo>
                    <a:pt x="3977" y="1809"/>
                    <a:pt x="2061" y="3738"/>
                    <a:pt x="1037" y="6226"/>
                  </a:cubicBezTo>
                  <a:cubicBezTo>
                    <a:pt x="1" y="8715"/>
                    <a:pt x="25" y="11441"/>
                    <a:pt x="1049" y="13918"/>
                  </a:cubicBezTo>
                  <a:cubicBezTo>
                    <a:pt x="2072" y="16406"/>
                    <a:pt x="4025" y="18323"/>
                    <a:pt x="6513" y="19359"/>
                  </a:cubicBezTo>
                  <a:cubicBezTo>
                    <a:pt x="7741" y="19866"/>
                    <a:pt x="9030" y="20119"/>
                    <a:pt x="10321" y="20119"/>
                  </a:cubicBezTo>
                  <a:cubicBezTo>
                    <a:pt x="11634" y="20119"/>
                    <a:pt x="12950" y="19858"/>
                    <a:pt x="14205" y="19335"/>
                  </a:cubicBezTo>
                  <a:cubicBezTo>
                    <a:pt x="16670" y="18311"/>
                    <a:pt x="18598" y="16394"/>
                    <a:pt x="19622" y="13918"/>
                  </a:cubicBezTo>
                  <a:cubicBezTo>
                    <a:pt x="19634" y="13894"/>
                    <a:pt x="19622" y="13882"/>
                    <a:pt x="19622" y="13858"/>
                  </a:cubicBezTo>
                  <a:cubicBezTo>
                    <a:pt x="19610" y="13834"/>
                    <a:pt x="19587" y="13823"/>
                    <a:pt x="19575" y="13823"/>
                  </a:cubicBezTo>
                  <a:lnTo>
                    <a:pt x="19515" y="13823"/>
                  </a:lnTo>
                  <a:cubicBezTo>
                    <a:pt x="19491" y="13834"/>
                    <a:pt x="19467" y="13846"/>
                    <a:pt x="19467" y="13858"/>
                  </a:cubicBezTo>
                  <a:cubicBezTo>
                    <a:pt x="18455" y="16287"/>
                    <a:pt x="16550" y="18192"/>
                    <a:pt x="14133" y="19204"/>
                  </a:cubicBezTo>
                  <a:cubicBezTo>
                    <a:pt x="12910" y="19718"/>
                    <a:pt x="11617" y="19974"/>
                    <a:pt x="10324" y="19974"/>
                  </a:cubicBezTo>
                  <a:cubicBezTo>
                    <a:pt x="9039" y="19974"/>
                    <a:pt x="7754" y="19721"/>
                    <a:pt x="6537" y="19216"/>
                  </a:cubicBezTo>
                  <a:cubicBezTo>
                    <a:pt x="4097" y="18204"/>
                    <a:pt x="2180" y="16299"/>
                    <a:pt x="1168" y="13858"/>
                  </a:cubicBezTo>
                  <a:cubicBezTo>
                    <a:pt x="144" y="11417"/>
                    <a:pt x="144" y="8715"/>
                    <a:pt x="1156" y="6274"/>
                  </a:cubicBezTo>
                  <a:cubicBezTo>
                    <a:pt x="2168" y="3833"/>
                    <a:pt x="4073" y="1916"/>
                    <a:pt x="6513" y="904"/>
                  </a:cubicBezTo>
                  <a:cubicBezTo>
                    <a:pt x="7741" y="383"/>
                    <a:pt x="9035" y="124"/>
                    <a:pt x="10328" y="124"/>
                  </a:cubicBezTo>
                  <a:cubicBezTo>
                    <a:pt x="11606" y="124"/>
                    <a:pt x="12884" y="377"/>
                    <a:pt x="14098" y="880"/>
                  </a:cubicBezTo>
                  <a:cubicBezTo>
                    <a:pt x="16539" y="1892"/>
                    <a:pt x="18455" y="3797"/>
                    <a:pt x="19467" y="6238"/>
                  </a:cubicBezTo>
                  <a:cubicBezTo>
                    <a:pt x="19477" y="6275"/>
                    <a:pt x="19507" y="6290"/>
                    <a:pt x="19536" y="6290"/>
                  </a:cubicBezTo>
                  <a:cubicBezTo>
                    <a:pt x="19545" y="6290"/>
                    <a:pt x="19554" y="6289"/>
                    <a:pt x="19563" y="6286"/>
                  </a:cubicBezTo>
                  <a:cubicBezTo>
                    <a:pt x="19598" y="6274"/>
                    <a:pt x="19622" y="6226"/>
                    <a:pt x="19598" y="6203"/>
                  </a:cubicBezTo>
                  <a:cubicBezTo>
                    <a:pt x="18575" y="3714"/>
                    <a:pt x="16646" y="1785"/>
                    <a:pt x="14157" y="761"/>
                  </a:cubicBezTo>
                  <a:cubicBezTo>
                    <a:pt x="12924" y="254"/>
                    <a:pt x="11635" y="1"/>
                    <a:pt x="10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6" name="Google Shape;626;p16"/>
          <p:cNvGrpSpPr/>
          <p:nvPr/>
        </p:nvGrpSpPr>
        <p:grpSpPr>
          <a:xfrm>
            <a:off x="-858537" y="-1041168"/>
            <a:ext cx="1942494" cy="2022980"/>
            <a:chOff x="4445625" y="1829838"/>
            <a:chExt cx="739125" cy="769750"/>
          </a:xfrm>
        </p:grpSpPr>
        <p:sp>
          <p:nvSpPr>
            <p:cNvPr id="627" name="Google Shape;627;p16"/>
            <p:cNvSpPr/>
            <p:nvPr/>
          </p:nvSpPr>
          <p:spPr>
            <a:xfrm>
              <a:off x="4497725" y="1897713"/>
              <a:ext cx="634925" cy="634925"/>
            </a:xfrm>
            <a:custGeom>
              <a:rect b="b" l="l" r="r" t="t"/>
              <a:pathLst>
                <a:path extrusionOk="0" h="25397" w="25397">
                  <a:moveTo>
                    <a:pt x="12704" y="36"/>
                  </a:moveTo>
                  <a:cubicBezTo>
                    <a:pt x="14407" y="36"/>
                    <a:pt x="16062" y="381"/>
                    <a:pt x="17622" y="1036"/>
                  </a:cubicBezTo>
                  <a:cubicBezTo>
                    <a:pt x="19122" y="1679"/>
                    <a:pt x="20479" y="2584"/>
                    <a:pt x="21646" y="3739"/>
                  </a:cubicBezTo>
                  <a:cubicBezTo>
                    <a:pt x="22801" y="4905"/>
                    <a:pt x="23718" y="6251"/>
                    <a:pt x="24349" y="7763"/>
                  </a:cubicBezTo>
                  <a:cubicBezTo>
                    <a:pt x="25027" y="9323"/>
                    <a:pt x="25349" y="10978"/>
                    <a:pt x="25349" y="12692"/>
                  </a:cubicBezTo>
                  <a:cubicBezTo>
                    <a:pt x="25349" y="14395"/>
                    <a:pt x="25004" y="16050"/>
                    <a:pt x="24349" y="17609"/>
                  </a:cubicBezTo>
                  <a:cubicBezTo>
                    <a:pt x="23718" y="19121"/>
                    <a:pt x="22801" y="20467"/>
                    <a:pt x="21646" y="21634"/>
                  </a:cubicBezTo>
                  <a:cubicBezTo>
                    <a:pt x="20479" y="22789"/>
                    <a:pt x="19122" y="23705"/>
                    <a:pt x="17622" y="24336"/>
                  </a:cubicBezTo>
                  <a:cubicBezTo>
                    <a:pt x="16062" y="25015"/>
                    <a:pt x="14407" y="25336"/>
                    <a:pt x="12704" y="25336"/>
                  </a:cubicBezTo>
                  <a:cubicBezTo>
                    <a:pt x="10990" y="25336"/>
                    <a:pt x="9335" y="24991"/>
                    <a:pt x="7775" y="24336"/>
                  </a:cubicBezTo>
                  <a:cubicBezTo>
                    <a:pt x="6275" y="23705"/>
                    <a:pt x="4918" y="22789"/>
                    <a:pt x="3751" y="21634"/>
                  </a:cubicBezTo>
                  <a:cubicBezTo>
                    <a:pt x="2596" y="20467"/>
                    <a:pt x="1679" y="19121"/>
                    <a:pt x="1048" y="17609"/>
                  </a:cubicBezTo>
                  <a:cubicBezTo>
                    <a:pt x="382" y="16050"/>
                    <a:pt x="48" y="14395"/>
                    <a:pt x="48" y="12692"/>
                  </a:cubicBezTo>
                  <a:cubicBezTo>
                    <a:pt x="48" y="10978"/>
                    <a:pt x="393" y="9323"/>
                    <a:pt x="1048" y="7763"/>
                  </a:cubicBezTo>
                  <a:cubicBezTo>
                    <a:pt x="1691" y="6251"/>
                    <a:pt x="2596" y="4905"/>
                    <a:pt x="3751" y="3739"/>
                  </a:cubicBezTo>
                  <a:cubicBezTo>
                    <a:pt x="4918" y="2584"/>
                    <a:pt x="6275" y="1679"/>
                    <a:pt x="7775" y="1036"/>
                  </a:cubicBezTo>
                  <a:cubicBezTo>
                    <a:pt x="9335" y="369"/>
                    <a:pt x="10990" y="36"/>
                    <a:pt x="12704" y="36"/>
                  </a:cubicBezTo>
                  <a:close/>
                  <a:moveTo>
                    <a:pt x="12704" y="0"/>
                  </a:moveTo>
                  <a:cubicBezTo>
                    <a:pt x="10990" y="0"/>
                    <a:pt x="9323" y="333"/>
                    <a:pt x="7763" y="1000"/>
                  </a:cubicBezTo>
                  <a:cubicBezTo>
                    <a:pt x="6251" y="1643"/>
                    <a:pt x="4882" y="2560"/>
                    <a:pt x="3727" y="3727"/>
                  </a:cubicBezTo>
                  <a:cubicBezTo>
                    <a:pt x="2560" y="4882"/>
                    <a:pt x="1644" y="6239"/>
                    <a:pt x="1001" y="7763"/>
                  </a:cubicBezTo>
                  <a:cubicBezTo>
                    <a:pt x="346" y="9323"/>
                    <a:pt x="1" y="10989"/>
                    <a:pt x="1" y="12704"/>
                  </a:cubicBezTo>
                  <a:cubicBezTo>
                    <a:pt x="1" y="14407"/>
                    <a:pt x="334" y="16073"/>
                    <a:pt x="1001" y="17645"/>
                  </a:cubicBezTo>
                  <a:cubicBezTo>
                    <a:pt x="1644" y="19145"/>
                    <a:pt x="2560" y="20514"/>
                    <a:pt x="3727" y="21669"/>
                  </a:cubicBezTo>
                  <a:cubicBezTo>
                    <a:pt x="4882" y="22836"/>
                    <a:pt x="6239" y="23753"/>
                    <a:pt x="7763" y="24396"/>
                  </a:cubicBezTo>
                  <a:cubicBezTo>
                    <a:pt x="9323" y="25051"/>
                    <a:pt x="10990" y="25396"/>
                    <a:pt x="12704" y="25396"/>
                  </a:cubicBezTo>
                  <a:cubicBezTo>
                    <a:pt x="14407" y="25396"/>
                    <a:pt x="16074" y="25051"/>
                    <a:pt x="17646" y="24396"/>
                  </a:cubicBezTo>
                  <a:cubicBezTo>
                    <a:pt x="19146" y="23753"/>
                    <a:pt x="20515" y="22836"/>
                    <a:pt x="21670" y="21669"/>
                  </a:cubicBezTo>
                  <a:cubicBezTo>
                    <a:pt x="22837" y="20514"/>
                    <a:pt x="23753" y="19157"/>
                    <a:pt x="24396" y="17645"/>
                  </a:cubicBezTo>
                  <a:cubicBezTo>
                    <a:pt x="25051" y="16073"/>
                    <a:pt x="25397" y="14407"/>
                    <a:pt x="25397" y="12704"/>
                  </a:cubicBezTo>
                  <a:cubicBezTo>
                    <a:pt x="25397" y="10989"/>
                    <a:pt x="25063" y="9323"/>
                    <a:pt x="24396" y="7763"/>
                  </a:cubicBezTo>
                  <a:cubicBezTo>
                    <a:pt x="23753" y="6251"/>
                    <a:pt x="22837" y="4882"/>
                    <a:pt x="21670" y="3727"/>
                  </a:cubicBezTo>
                  <a:cubicBezTo>
                    <a:pt x="20515" y="2560"/>
                    <a:pt x="19158" y="1643"/>
                    <a:pt x="17646" y="1000"/>
                  </a:cubicBezTo>
                  <a:cubicBezTo>
                    <a:pt x="16074" y="345"/>
                    <a:pt x="14407" y="0"/>
                    <a:pt x="12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16"/>
            <p:cNvSpPr/>
            <p:nvPr/>
          </p:nvSpPr>
          <p:spPr>
            <a:xfrm>
              <a:off x="4620350" y="2020038"/>
              <a:ext cx="389975" cy="389650"/>
            </a:xfrm>
            <a:custGeom>
              <a:rect b="b" l="l" r="r" t="t"/>
              <a:pathLst>
                <a:path extrusionOk="0" h="15586" w="15599">
                  <a:moveTo>
                    <a:pt x="15598" y="7799"/>
                  </a:moveTo>
                  <a:cubicBezTo>
                    <a:pt x="15598" y="3489"/>
                    <a:pt x="12110" y="0"/>
                    <a:pt x="7799" y="0"/>
                  </a:cubicBezTo>
                  <a:cubicBezTo>
                    <a:pt x="3478" y="0"/>
                    <a:pt x="1" y="3477"/>
                    <a:pt x="1" y="7799"/>
                  </a:cubicBezTo>
                  <a:cubicBezTo>
                    <a:pt x="1" y="12097"/>
                    <a:pt x="3478" y="15586"/>
                    <a:pt x="7799" y="15586"/>
                  </a:cubicBezTo>
                  <a:cubicBezTo>
                    <a:pt x="12110" y="15586"/>
                    <a:pt x="15598" y="12097"/>
                    <a:pt x="15598" y="7799"/>
                  </a:cubicBezTo>
                  <a:close/>
                  <a:moveTo>
                    <a:pt x="1703" y="7799"/>
                  </a:moveTo>
                  <a:cubicBezTo>
                    <a:pt x="1703" y="4430"/>
                    <a:pt x="4430" y="1703"/>
                    <a:pt x="7799" y="1703"/>
                  </a:cubicBezTo>
                  <a:cubicBezTo>
                    <a:pt x="11157" y="1703"/>
                    <a:pt x="13884" y="4430"/>
                    <a:pt x="13884" y="7799"/>
                  </a:cubicBezTo>
                  <a:cubicBezTo>
                    <a:pt x="13884" y="11157"/>
                    <a:pt x="11157" y="13883"/>
                    <a:pt x="7799" y="13883"/>
                  </a:cubicBezTo>
                  <a:cubicBezTo>
                    <a:pt x="4430" y="13871"/>
                    <a:pt x="1703" y="11145"/>
                    <a:pt x="1703" y="77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16"/>
            <p:cNvSpPr/>
            <p:nvPr/>
          </p:nvSpPr>
          <p:spPr>
            <a:xfrm>
              <a:off x="4445625" y="1845313"/>
              <a:ext cx="739125" cy="739100"/>
            </a:xfrm>
            <a:custGeom>
              <a:rect b="b" l="l" r="r" t="t"/>
              <a:pathLst>
                <a:path extrusionOk="0" h="29564" w="29565">
                  <a:moveTo>
                    <a:pt x="29564" y="14788"/>
                  </a:moveTo>
                  <a:cubicBezTo>
                    <a:pt x="29564" y="6608"/>
                    <a:pt x="22944" y="1"/>
                    <a:pt x="14788" y="1"/>
                  </a:cubicBezTo>
                  <a:cubicBezTo>
                    <a:pt x="6609" y="1"/>
                    <a:pt x="1" y="6632"/>
                    <a:pt x="1" y="14788"/>
                  </a:cubicBezTo>
                  <a:cubicBezTo>
                    <a:pt x="1" y="22944"/>
                    <a:pt x="6633" y="29564"/>
                    <a:pt x="14788" y="29564"/>
                  </a:cubicBezTo>
                  <a:cubicBezTo>
                    <a:pt x="22956" y="29564"/>
                    <a:pt x="29564" y="22944"/>
                    <a:pt x="29564" y="14788"/>
                  </a:cubicBezTo>
                  <a:close/>
                  <a:moveTo>
                    <a:pt x="2823" y="14788"/>
                  </a:moveTo>
                  <a:cubicBezTo>
                    <a:pt x="2823" y="8180"/>
                    <a:pt x="8181" y="2822"/>
                    <a:pt x="14788" y="2822"/>
                  </a:cubicBezTo>
                  <a:cubicBezTo>
                    <a:pt x="21396" y="2822"/>
                    <a:pt x="26754" y="8180"/>
                    <a:pt x="26754" y="14788"/>
                  </a:cubicBezTo>
                  <a:cubicBezTo>
                    <a:pt x="26754" y="21384"/>
                    <a:pt x="21396" y="26742"/>
                    <a:pt x="14788" y="26742"/>
                  </a:cubicBezTo>
                  <a:cubicBezTo>
                    <a:pt x="8181" y="26730"/>
                    <a:pt x="2823" y="21372"/>
                    <a:pt x="2823" y="1478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16"/>
            <p:cNvSpPr/>
            <p:nvPr/>
          </p:nvSpPr>
          <p:spPr>
            <a:xfrm>
              <a:off x="4537900" y="1829838"/>
              <a:ext cx="554575" cy="769750"/>
            </a:xfrm>
            <a:custGeom>
              <a:rect b="b" l="l" r="r" t="t"/>
              <a:pathLst>
                <a:path extrusionOk="0" h="30790" w="22183">
                  <a:moveTo>
                    <a:pt x="11062" y="0"/>
                  </a:moveTo>
                  <a:cubicBezTo>
                    <a:pt x="8978" y="0"/>
                    <a:pt x="6966" y="405"/>
                    <a:pt x="5061" y="1203"/>
                  </a:cubicBezTo>
                  <a:cubicBezTo>
                    <a:pt x="3239" y="1977"/>
                    <a:pt x="1584" y="3096"/>
                    <a:pt x="168" y="4513"/>
                  </a:cubicBezTo>
                  <a:cubicBezTo>
                    <a:pt x="108" y="4549"/>
                    <a:pt x="60" y="4608"/>
                    <a:pt x="1" y="4668"/>
                  </a:cubicBezTo>
                  <a:lnTo>
                    <a:pt x="1" y="4894"/>
                  </a:lnTo>
                  <a:lnTo>
                    <a:pt x="287" y="4608"/>
                  </a:lnTo>
                  <a:cubicBezTo>
                    <a:pt x="3168" y="1739"/>
                    <a:pt x="7002" y="143"/>
                    <a:pt x="11074" y="143"/>
                  </a:cubicBezTo>
                  <a:cubicBezTo>
                    <a:pt x="15158" y="143"/>
                    <a:pt x="18979" y="1727"/>
                    <a:pt x="21861" y="4608"/>
                  </a:cubicBezTo>
                  <a:cubicBezTo>
                    <a:pt x="21958" y="4694"/>
                    <a:pt x="22045" y="4790"/>
                    <a:pt x="22123" y="4870"/>
                  </a:cubicBezTo>
                  <a:lnTo>
                    <a:pt x="22123" y="4870"/>
                  </a:lnTo>
                  <a:lnTo>
                    <a:pt x="22123" y="4668"/>
                  </a:lnTo>
                  <a:lnTo>
                    <a:pt x="21956" y="4513"/>
                  </a:lnTo>
                  <a:cubicBezTo>
                    <a:pt x="20539" y="3096"/>
                    <a:pt x="18884" y="1977"/>
                    <a:pt x="17063" y="1203"/>
                  </a:cubicBezTo>
                  <a:cubicBezTo>
                    <a:pt x="15158" y="405"/>
                    <a:pt x="13145" y="0"/>
                    <a:pt x="11062" y="0"/>
                  </a:cubicBezTo>
                  <a:close/>
                  <a:moveTo>
                    <a:pt x="22123" y="4870"/>
                  </a:moveTo>
                  <a:lnTo>
                    <a:pt x="22123" y="4894"/>
                  </a:lnTo>
                  <a:lnTo>
                    <a:pt x="22146" y="4894"/>
                  </a:lnTo>
                  <a:cubicBezTo>
                    <a:pt x="22139" y="4886"/>
                    <a:pt x="22131" y="4878"/>
                    <a:pt x="22123" y="4870"/>
                  </a:cubicBezTo>
                  <a:close/>
                  <a:moveTo>
                    <a:pt x="37" y="25896"/>
                  </a:moveTo>
                  <a:lnTo>
                    <a:pt x="37" y="26123"/>
                  </a:lnTo>
                  <a:lnTo>
                    <a:pt x="203" y="26277"/>
                  </a:lnTo>
                  <a:cubicBezTo>
                    <a:pt x="1608" y="27694"/>
                    <a:pt x="3263" y="28813"/>
                    <a:pt x="5097" y="29587"/>
                  </a:cubicBezTo>
                  <a:cubicBezTo>
                    <a:pt x="7002" y="30385"/>
                    <a:pt x="9014" y="30790"/>
                    <a:pt x="11097" y="30790"/>
                  </a:cubicBezTo>
                  <a:cubicBezTo>
                    <a:pt x="13181" y="30790"/>
                    <a:pt x="15181" y="30385"/>
                    <a:pt x="17086" y="29587"/>
                  </a:cubicBezTo>
                  <a:cubicBezTo>
                    <a:pt x="18920" y="28813"/>
                    <a:pt x="20575" y="27694"/>
                    <a:pt x="21992" y="26277"/>
                  </a:cubicBezTo>
                  <a:lnTo>
                    <a:pt x="22146" y="26123"/>
                  </a:lnTo>
                  <a:lnTo>
                    <a:pt x="22182" y="26123"/>
                  </a:lnTo>
                  <a:lnTo>
                    <a:pt x="22182" y="25896"/>
                  </a:lnTo>
                  <a:cubicBezTo>
                    <a:pt x="22075" y="25980"/>
                    <a:pt x="21980" y="26087"/>
                    <a:pt x="21896" y="26170"/>
                  </a:cubicBezTo>
                  <a:cubicBezTo>
                    <a:pt x="19015" y="29052"/>
                    <a:pt x="15181" y="30635"/>
                    <a:pt x="11109" y="30635"/>
                  </a:cubicBezTo>
                  <a:cubicBezTo>
                    <a:pt x="7026" y="30635"/>
                    <a:pt x="3204" y="29064"/>
                    <a:pt x="322" y="26170"/>
                  </a:cubicBezTo>
                  <a:cubicBezTo>
                    <a:pt x="215" y="26087"/>
                    <a:pt x="120" y="25980"/>
                    <a:pt x="37" y="2589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16"/>
            <p:cNvSpPr/>
            <p:nvPr/>
          </p:nvSpPr>
          <p:spPr>
            <a:xfrm>
              <a:off x="4669175" y="2069163"/>
              <a:ext cx="291425" cy="291125"/>
            </a:xfrm>
            <a:custGeom>
              <a:rect b="b" l="l" r="r" t="t"/>
              <a:pathLst>
                <a:path extrusionOk="0" h="11645" w="11657">
                  <a:moveTo>
                    <a:pt x="5823" y="0"/>
                  </a:moveTo>
                  <a:cubicBezTo>
                    <a:pt x="2608" y="0"/>
                    <a:pt x="1" y="2596"/>
                    <a:pt x="1" y="5810"/>
                  </a:cubicBezTo>
                  <a:cubicBezTo>
                    <a:pt x="1" y="5858"/>
                    <a:pt x="36" y="5894"/>
                    <a:pt x="84" y="5894"/>
                  </a:cubicBezTo>
                  <a:cubicBezTo>
                    <a:pt x="120" y="5894"/>
                    <a:pt x="155" y="5858"/>
                    <a:pt x="155" y="5810"/>
                  </a:cubicBezTo>
                  <a:cubicBezTo>
                    <a:pt x="155" y="2679"/>
                    <a:pt x="2715" y="131"/>
                    <a:pt x="5835" y="131"/>
                  </a:cubicBezTo>
                  <a:cubicBezTo>
                    <a:pt x="8978" y="131"/>
                    <a:pt x="11526" y="2679"/>
                    <a:pt x="11526" y="5810"/>
                  </a:cubicBezTo>
                  <a:cubicBezTo>
                    <a:pt x="11526" y="8954"/>
                    <a:pt x="8966" y="11501"/>
                    <a:pt x="5835" y="11501"/>
                  </a:cubicBezTo>
                  <a:cubicBezTo>
                    <a:pt x="5799" y="11501"/>
                    <a:pt x="5763" y="11525"/>
                    <a:pt x="5763" y="11573"/>
                  </a:cubicBezTo>
                  <a:cubicBezTo>
                    <a:pt x="5763" y="11620"/>
                    <a:pt x="5799" y="11644"/>
                    <a:pt x="5835" y="11644"/>
                  </a:cubicBezTo>
                  <a:cubicBezTo>
                    <a:pt x="9049" y="11644"/>
                    <a:pt x="11657" y="9049"/>
                    <a:pt x="11657" y="5834"/>
                  </a:cubicBezTo>
                  <a:cubicBezTo>
                    <a:pt x="11657" y="2619"/>
                    <a:pt x="9049" y="12"/>
                    <a:pt x="5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16"/>
            <p:cNvSpPr/>
            <p:nvPr/>
          </p:nvSpPr>
          <p:spPr>
            <a:xfrm>
              <a:off x="4495350" y="1894713"/>
              <a:ext cx="546525" cy="640300"/>
            </a:xfrm>
            <a:custGeom>
              <a:rect b="b" l="l" r="r" t="t"/>
              <a:pathLst>
                <a:path extrusionOk="0" h="25612" w="21861">
                  <a:moveTo>
                    <a:pt x="12799" y="1"/>
                  </a:moveTo>
                  <a:cubicBezTo>
                    <a:pt x="9370" y="1"/>
                    <a:pt x="6156" y="1346"/>
                    <a:pt x="3751" y="3751"/>
                  </a:cubicBezTo>
                  <a:cubicBezTo>
                    <a:pt x="1322" y="6180"/>
                    <a:pt x="0" y="9383"/>
                    <a:pt x="0" y="12800"/>
                  </a:cubicBezTo>
                  <a:cubicBezTo>
                    <a:pt x="0" y="16229"/>
                    <a:pt x="1334" y="19444"/>
                    <a:pt x="3751" y="21849"/>
                  </a:cubicBezTo>
                  <a:cubicBezTo>
                    <a:pt x="6168" y="24278"/>
                    <a:pt x="9370" y="25611"/>
                    <a:pt x="12799" y="25611"/>
                  </a:cubicBezTo>
                  <a:cubicBezTo>
                    <a:pt x="16217" y="25611"/>
                    <a:pt x="19431" y="24266"/>
                    <a:pt x="21848" y="21849"/>
                  </a:cubicBezTo>
                  <a:cubicBezTo>
                    <a:pt x="21848" y="21837"/>
                    <a:pt x="21860" y="21813"/>
                    <a:pt x="21860" y="21789"/>
                  </a:cubicBezTo>
                  <a:cubicBezTo>
                    <a:pt x="21860" y="21772"/>
                    <a:pt x="21860" y="21761"/>
                    <a:pt x="21855" y="21761"/>
                  </a:cubicBezTo>
                  <a:cubicBezTo>
                    <a:pt x="21854" y="21761"/>
                    <a:pt x="21851" y="21762"/>
                    <a:pt x="21848" y="21766"/>
                  </a:cubicBezTo>
                  <a:cubicBezTo>
                    <a:pt x="21830" y="21748"/>
                    <a:pt x="21810" y="21739"/>
                    <a:pt x="21790" y="21739"/>
                  </a:cubicBezTo>
                  <a:cubicBezTo>
                    <a:pt x="21771" y="21739"/>
                    <a:pt x="21753" y="21748"/>
                    <a:pt x="21741" y="21766"/>
                  </a:cubicBezTo>
                  <a:cubicBezTo>
                    <a:pt x="19348" y="24159"/>
                    <a:pt x="16169" y="25468"/>
                    <a:pt x="12799" y="25468"/>
                  </a:cubicBezTo>
                  <a:cubicBezTo>
                    <a:pt x="9418" y="25468"/>
                    <a:pt x="6227" y="24147"/>
                    <a:pt x="3846" y="21766"/>
                  </a:cubicBezTo>
                  <a:cubicBezTo>
                    <a:pt x="1453" y="19372"/>
                    <a:pt x="143" y="16193"/>
                    <a:pt x="143" y="12824"/>
                  </a:cubicBezTo>
                  <a:cubicBezTo>
                    <a:pt x="143" y="9443"/>
                    <a:pt x="1465" y="6252"/>
                    <a:pt x="3846" y="3870"/>
                  </a:cubicBezTo>
                  <a:cubicBezTo>
                    <a:pt x="6251" y="1477"/>
                    <a:pt x="9418" y="168"/>
                    <a:pt x="12799" y="168"/>
                  </a:cubicBezTo>
                  <a:cubicBezTo>
                    <a:pt x="16169" y="168"/>
                    <a:pt x="19360" y="1489"/>
                    <a:pt x="21741" y="3870"/>
                  </a:cubicBezTo>
                  <a:cubicBezTo>
                    <a:pt x="21753" y="3888"/>
                    <a:pt x="21771" y="3897"/>
                    <a:pt x="21790" y="3897"/>
                  </a:cubicBezTo>
                  <a:cubicBezTo>
                    <a:pt x="21810" y="3897"/>
                    <a:pt x="21830" y="3888"/>
                    <a:pt x="21848" y="3870"/>
                  </a:cubicBezTo>
                  <a:cubicBezTo>
                    <a:pt x="21848" y="3859"/>
                    <a:pt x="21860" y="3835"/>
                    <a:pt x="21860" y="3811"/>
                  </a:cubicBezTo>
                  <a:cubicBezTo>
                    <a:pt x="21860" y="3787"/>
                    <a:pt x="21860" y="3775"/>
                    <a:pt x="21848" y="3751"/>
                  </a:cubicBezTo>
                  <a:cubicBezTo>
                    <a:pt x="19419" y="1334"/>
                    <a:pt x="16217" y="1"/>
                    <a:pt x="12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16"/>
            <p:cNvSpPr/>
            <p:nvPr/>
          </p:nvSpPr>
          <p:spPr>
            <a:xfrm>
              <a:off x="4611425" y="2011113"/>
              <a:ext cx="408125" cy="408100"/>
            </a:xfrm>
            <a:custGeom>
              <a:rect b="b" l="l" r="r" t="t"/>
              <a:pathLst>
                <a:path extrusionOk="0" h="16324" w="16325">
                  <a:moveTo>
                    <a:pt x="8168" y="0"/>
                  </a:moveTo>
                  <a:cubicBezTo>
                    <a:pt x="3656" y="0"/>
                    <a:pt x="1" y="3656"/>
                    <a:pt x="1" y="8168"/>
                  </a:cubicBezTo>
                  <a:cubicBezTo>
                    <a:pt x="1" y="8204"/>
                    <a:pt x="25" y="8239"/>
                    <a:pt x="72" y="8239"/>
                  </a:cubicBezTo>
                  <a:cubicBezTo>
                    <a:pt x="120" y="8239"/>
                    <a:pt x="144" y="8204"/>
                    <a:pt x="144" y="8168"/>
                  </a:cubicBezTo>
                  <a:cubicBezTo>
                    <a:pt x="144" y="3739"/>
                    <a:pt x="3727" y="155"/>
                    <a:pt x="8156" y="155"/>
                  </a:cubicBezTo>
                  <a:cubicBezTo>
                    <a:pt x="12574" y="155"/>
                    <a:pt x="16157" y="3739"/>
                    <a:pt x="16157" y="8168"/>
                  </a:cubicBezTo>
                  <a:cubicBezTo>
                    <a:pt x="16157" y="12585"/>
                    <a:pt x="12574" y="16169"/>
                    <a:pt x="8156" y="16169"/>
                  </a:cubicBezTo>
                  <a:cubicBezTo>
                    <a:pt x="8109" y="16169"/>
                    <a:pt x="8073" y="16205"/>
                    <a:pt x="8073" y="16240"/>
                  </a:cubicBezTo>
                  <a:cubicBezTo>
                    <a:pt x="8073" y="16288"/>
                    <a:pt x="8109" y="16324"/>
                    <a:pt x="8156" y="16324"/>
                  </a:cubicBezTo>
                  <a:cubicBezTo>
                    <a:pt x="12657" y="16324"/>
                    <a:pt x="16324" y="12657"/>
                    <a:pt x="16324" y="8156"/>
                  </a:cubicBezTo>
                  <a:cubicBezTo>
                    <a:pt x="16324" y="3644"/>
                    <a:pt x="12681" y="0"/>
                    <a:pt x="8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16"/>
            <p:cNvSpPr/>
            <p:nvPr/>
          </p:nvSpPr>
          <p:spPr>
            <a:xfrm>
              <a:off x="4557250" y="1963213"/>
              <a:ext cx="490875" cy="503000"/>
            </a:xfrm>
            <a:custGeom>
              <a:rect b="b" l="l" r="r" t="t"/>
              <a:pathLst>
                <a:path extrusionOk="0" h="20120" w="19635">
                  <a:moveTo>
                    <a:pt x="10345" y="1"/>
                  </a:moveTo>
                  <a:cubicBezTo>
                    <a:pt x="9033" y="1"/>
                    <a:pt x="7721" y="263"/>
                    <a:pt x="6466" y="785"/>
                  </a:cubicBezTo>
                  <a:cubicBezTo>
                    <a:pt x="3977" y="1809"/>
                    <a:pt x="2061" y="3738"/>
                    <a:pt x="1037" y="6226"/>
                  </a:cubicBezTo>
                  <a:cubicBezTo>
                    <a:pt x="1" y="8715"/>
                    <a:pt x="25" y="11441"/>
                    <a:pt x="1049" y="13918"/>
                  </a:cubicBezTo>
                  <a:cubicBezTo>
                    <a:pt x="2072" y="16406"/>
                    <a:pt x="4025" y="18323"/>
                    <a:pt x="6513" y="19359"/>
                  </a:cubicBezTo>
                  <a:cubicBezTo>
                    <a:pt x="7741" y="19866"/>
                    <a:pt x="9030" y="20119"/>
                    <a:pt x="10321" y="20119"/>
                  </a:cubicBezTo>
                  <a:cubicBezTo>
                    <a:pt x="11634" y="20119"/>
                    <a:pt x="12950" y="19858"/>
                    <a:pt x="14205" y="19335"/>
                  </a:cubicBezTo>
                  <a:cubicBezTo>
                    <a:pt x="16670" y="18311"/>
                    <a:pt x="18598" y="16394"/>
                    <a:pt x="19622" y="13918"/>
                  </a:cubicBezTo>
                  <a:cubicBezTo>
                    <a:pt x="19634" y="13894"/>
                    <a:pt x="19622" y="13882"/>
                    <a:pt x="19622" y="13858"/>
                  </a:cubicBezTo>
                  <a:cubicBezTo>
                    <a:pt x="19610" y="13834"/>
                    <a:pt x="19587" y="13823"/>
                    <a:pt x="19575" y="13823"/>
                  </a:cubicBezTo>
                  <a:lnTo>
                    <a:pt x="19515" y="13823"/>
                  </a:lnTo>
                  <a:cubicBezTo>
                    <a:pt x="19491" y="13834"/>
                    <a:pt x="19467" y="13846"/>
                    <a:pt x="19467" y="13858"/>
                  </a:cubicBezTo>
                  <a:cubicBezTo>
                    <a:pt x="18455" y="16287"/>
                    <a:pt x="16550" y="18192"/>
                    <a:pt x="14133" y="19204"/>
                  </a:cubicBezTo>
                  <a:cubicBezTo>
                    <a:pt x="12910" y="19718"/>
                    <a:pt x="11617" y="19974"/>
                    <a:pt x="10324" y="19974"/>
                  </a:cubicBezTo>
                  <a:cubicBezTo>
                    <a:pt x="9039" y="19974"/>
                    <a:pt x="7754" y="19721"/>
                    <a:pt x="6537" y="19216"/>
                  </a:cubicBezTo>
                  <a:cubicBezTo>
                    <a:pt x="4097" y="18204"/>
                    <a:pt x="2180" y="16299"/>
                    <a:pt x="1168" y="13858"/>
                  </a:cubicBezTo>
                  <a:cubicBezTo>
                    <a:pt x="144" y="11417"/>
                    <a:pt x="144" y="8715"/>
                    <a:pt x="1156" y="6274"/>
                  </a:cubicBezTo>
                  <a:cubicBezTo>
                    <a:pt x="2168" y="3833"/>
                    <a:pt x="4073" y="1916"/>
                    <a:pt x="6513" y="904"/>
                  </a:cubicBezTo>
                  <a:cubicBezTo>
                    <a:pt x="7741" y="383"/>
                    <a:pt x="9035" y="124"/>
                    <a:pt x="10328" y="124"/>
                  </a:cubicBezTo>
                  <a:cubicBezTo>
                    <a:pt x="11606" y="124"/>
                    <a:pt x="12884" y="377"/>
                    <a:pt x="14098" y="880"/>
                  </a:cubicBezTo>
                  <a:cubicBezTo>
                    <a:pt x="16539" y="1892"/>
                    <a:pt x="18455" y="3797"/>
                    <a:pt x="19467" y="6238"/>
                  </a:cubicBezTo>
                  <a:cubicBezTo>
                    <a:pt x="19477" y="6275"/>
                    <a:pt x="19507" y="6290"/>
                    <a:pt x="19536" y="6290"/>
                  </a:cubicBezTo>
                  <a:cubicBezTo>
                    <a:pt x="19545" y="6290"/>
                    <a:pt x="19554" y="6289"/>
                    <a:pt x="19563" y="6286"/>
                  </a:cubicBezTo>
                  <a:cubicBezTo>
                    <a:pt x="19598" y="6274"/>
                    <a:pt x="19622" y="6226"/>
                    <a:pt x="19598" y="6203"/>
                  </a:cubicBezTo>
                  <a:cubicBezTo>
                    <a:pt x="18575" y="3714"/>
                    <a:pt x="16646" y="1785"/>
                    <a:pt x="14157" y="761"/>
                  </a:cubicBezTo>
                  <a:cubicBezTo>
                    <a:pt x="12924" y="254"/>
                    <a:pt x="11635" y="1"/>
                    <a:pt x="10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5" name="Google Shape;635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36" name="Google Shape;636;p16"/>
          <p:cNvSpPr/>
          <p:nvPr/>
        </p:nvSpPr>
        <p:spPr>
          <a:xfrm rot="-152928">
            <a:off x="6925193" y="4175288"/>
            <a:ext cx="3763193" cy="2371431"/>
          </a:xfrm>
          <a:custGeom>
            <a:rect b="b" l="l" r="r" t="t"/>
            <a:pathLst>
              <a:path extrusionOk="0" h="21902" w="34756">
                <a:moveTo>
                  <a:pt x="20385" y="1"/>
                </a:moveTo>
                <a:cubicBezTo>
                  <a:pt x="18425" y="1"/>
                  <a:pt x="17263" y="741"/>
                  <a:pt x="16955" y="953"/>
                </a:cubicBezTo>
                <a:cubicBezTo>
                  <a:pt x="16205" y="1441"/>
                  <a:pt x="15717" y="2287"/>
                  <a:pt x="15622" y="3180"/>
                </a:cubicBezTo>
                <a:cubicBezTo>
                  <a:pt x="15586" y="3692"/>
                  <a:pt x="15658" y="4239"/>
                  <a:pt x="15431" y="4692"/>
                </a:cubicBezTo>
                <a:cubicBezTo>
                  <a:pt x="15152" y="5229"/>
                  <a:pt x="14504" y="5493"/>
                  <a:pt x="13883" y="5493"/>
                </a:cubicBezTo>
                <a:cubicBezTo>
                  <a:pt x="13843" y="5493"/>
                  <a:pt x="13804" y="5492"/>
                  <a:pt x="13765" y="5489"/>
                </a:cubicBezTo>
                <a:cubicBezTo>
                  <a:pt x="13110" y="5466"/>
                  <a:pt x="12503" y="5239"/>
                  <a:pt x="11860" y="5085"/>
                </a:cubicBezTo>
                <a:cubicBezTo>
                  <a:pt x="11583" y="5028"/>
                  <a:pt x="11298" y="4988"/>
                  <a:pt x="11019" y="4988"/>
                </a:cubicBezTo>
                <a:cubicBezTo>
                  <a:pt x="10647" y="4988"/>
                  <a:pt x="10286" y="5060"/>
                  <a:pt x="9967" y="5263"/>
                </a:cubicBezTo>
                <a:cubicBezTo>
                  <a:pt x="9252" y="5728"/>
                  <a:pt x="9038" y="6716"/>
                  <a:pt x="9181" y="7549"/>
                </a:cubicBezTo>
                <a:cubicBezTo>
                  <a:pt x="9335" y="8383"/>
                  <a:pt x="9776" y="9133"/>
                  <a:pt x="10133" y="9907"/>
                </a:cubicBezTo>
                <a:cubicBezTo>
                  <a:pt x="10490" y="10681"/>
                  <a:pt x="10788" y="11550"/>
                  <a:pt x="10586" y="12383"/>
                </a:cubicBezTo>
                <a:cubicBezTo>
                  <a:pt x="10431" y="13002"/>
                  <a:pt x="10014" y="13562"/>
                  <a:pt x="9455" y="13860"/>
                </a:cubicBezTo>
                <a:cubicBezTo>
                  <a:pt x="9053" y="14069"/>
                  <a:pt x="8619" y="14150"/>
                  <a:pt x="8171" y="14150"/>
                </a:cubicBezTo>
                <a:cubicBezTo>
                  <a:pt x="7422" y="14150"/>
                  <a:pt x="6636" y="13924"/>
                  <a:pt x="5906" y="13693"/>
                </a:cubicBezTo>
                <a:cubicBezTo>
                  <a:pt x="5121" y="13443"/>
                  <a:pt x="4335" y="13205"/>
                  <a:pt x="3501" y="13145"/>
                </a:cubicBezTo>
                <a:cubicBezTo>
                  <a:pt x="3391" y="13137"/>
                  <a:pt x="3280" y="13133"/>
                  <a:pt x="3168" y="13133"/>
                </a:cubicBezTo>
                <a:cubicBezTo>
                  <a:pt x="2450" y="13133"/>
                  <a:pt x="1721" y="13304"/>
                  <a:pt x="1144" y="13717"/>
                </a:cubicBezTo>
                <a:cubicBezTo>
                  <a:pt x="537" y="14169"/>
                  <a:pt x="120" y="14943"/>
                  <a:pt x="191" y="15681"/>
                </a:cubicBezTo>
                <a:cubicBezTo>
                  <a:pt x="1" y="16991"/>
                  <a:pt x="477" y="18598"/>
                  <a:pt x="1084" y="19491"/>
                </a:cubicBezTo>
                <a:cubicBezTo>
                  <a:pt x="2073" y="20956"/>
                  <a:pt x="3740" y="21813"/>
                  <a:pt x="5430" y="21896"/>
                </a:cubicBezTo>
                <a:cubicBezTo>
                  <a:pt x="5519" y="21900"/>
                  <a:pt x="5607" y="21902"/>
                  <a:pt x="5695" y="21902"/>
                </a:cubicBezTo>
                <a:cubicBezTo>
                  <a:pt x="8342" y="21902"/>
                  <a:pt x="10769" y="20217"/>
                  <a:pt x="13419" y="19836"/>
                </a:cubicBezTo>
                <a:cubicBezTo>
                  <a:pt x="13826" y="19779"/>
                  <a:pt x="14231" y="19753"/>
                  <a:pt x="14637" y="19753"/>
                </a:cubicBezTo>
                <a:cubicBezTo>
                  <a:pt x="17083" y="19753"/>
                  <a:pt x="19515" y="20683"/>
                  <a:pt x="21956" y="21122"/>
                </a:cubicBezTo>
                <a:cubicBezTo>
                  <a:pt x="23037" y="21312"/>
                  <a:pt x="24137" y="21408"/>
                  <a:pt x="25238" y="21408"/>
                </a:cubicBezTo>
                <a:cubicBezTo>
                  <a:pt x="26212" y="21408"/>
                  <a:pt x="27186" y="21333"/>
                  <a:pt x="28147" y="21182"/>
                </a:cubicBezTo>
                <a:cubicBezTo>
                  <a:pt x="29481" y="20968"/>
                  <a:pt x="30826" y="20598"/>
                  <a:pt x="31981" y="19848"/>
                </a:cubicBezTo>
                <a:cubicBezTo>
                  <a:pt x="33124" y="19110"/>
                  <a:pt x="34077" y="17931"/>
                  <a:pt x="34362" y="16538"/>
                </a:cubicBezTo>
                <a:cubicBezTo>
                  <a:pt x="34755" y="14800"/>
                  <a:pt x="33993" y="12931"/>
                  <a:pt x="32791" y="11669"/>
                </a:cubicBezTo>
                <a:cubicBezTo>
                  <a:pt x="31576" y="10383"/>
                  <a:pt x="29969" y="9609"/>
                  <a:pt x="28362" y="9002"/>
                </a:cubicBezTo>
                <a:cubicBezTo>
                  <a:pt x="27373" y="8633"/>
                  <a:pt x="26361" y="8311"/>
                  <a:pt x="25468" y="7728"/>
                </a:cubicBezTo>
                <a:cubicBezTo>
                  <a:pt x="24575" y="7144"/>
                  <a:pt x="23802" y="6251"/>
                  <a:pt x="23635" y="5144"/>
                </a:cubicBezTo>
                <a:cubicBezTo>
                  <a:pt x="23504" y="4335"/>
                  <a:pt x="23718" y="3489"/>
                  <a:pt x="23563" y="2680"/>
                </a:cubicBezTo>
                <a:cubicBezTo>
                  <a:pt x="23278" y="1203"/>
                  <a:pt x="21861" y="13"/>
                  <a:pt x="20432" y="1"/>
                </a:cubicBezTo>
                <a:cubicBezTo>
                  <a:pt x="20416" y="1"/>
                  <a:pt x="20401" y="1"/>
                  <a:pt x="20385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7" name="Google Shape;637;p16"/>
          <p:cNvSpPr/>
          <p:nvPr/>
        </p:nvSpPr>
        <p:spPr>
          <a:xfrm rot="3635839">
            <a:off x="-1640952" y="3754337"/>
            <a:ext cx="4267648" cy="2689321"/>
          </a:xfrm>
          <a:custGeom>
            <a:rect b="b" l="l" r="r" t="t"/>
            <a:pathLst>
              <a:path extrusionOk="0" h="21902" w="34756">
                <a:moveTo>
                  <a:pt x="20385" y="1"/>
                </a:moveTo>
                <a:cubicBezTo>
                  <a:pt x="18425" y="1"/>
                  <a:pt x="17263" y="741"/>
                  <a:pt x="16955" y="953"/>
                </a:cubicBezTo>
                <a:cubicBezTo>
                  <a:pt x="16205" y="1441"/>
                  <a:pt x="15717" y="2287"/>
                  <a:pt x="15622" y="3180"/>
                </a:cubicBezTo>
                <a:cubicBezTo>
                  <a:pt x="15586" y="3692"/>
                  <a:pt x="15658" y="4239"/>
                  <a:pt x="15431" y="4692"/>
                </a:cubicBezTo>
                <a:cubicBezTo>
                  <a:pt x="15152" y="5229"/>
                  <a:pt x="14504" y="5493"/>
                  <a:pt x="13883" y="5493"/>
                </a:cubicBezTo>
                <a:cubicBezTo>
                  <a:pt x="13843" y="5493"/>
                  <a:pt x="13804" y="5492"/>
                  <a:pt x="13765" y="5489"/>
                </a:cubicBezTo>
                <a:cubicBezTo>
                  <a:pt x="13110" y="5466"/>
                  <a:pt x="12503" y="5239"/>
                  <a:pt x="11860" y="5085"/>
                </a:cubicBezTo>
                <a:cubicBezTo>
                  <a:pt x="11583" y="5028"/>
                  <a:pt x="11298" y="4988"/>
                  <a:pt x="11019" y="4988"/>
                </a:cubicBezTo>
                <a:cubicBezTo>
                  <a:pt x="10647" y="4988"/>
                  <a:pt x="10286" y="5060"/>
                  <a:pt x="9967" y="5263"/>
                </a:cubicBezTo>
                <a:cubicBezTo>
                  <a:pt x="9252" y="5728"/>
                  <a:pt x="9038" y="6716"/>
                  <a:pt x="9181" y="7549"/>
                </a:cubicBezTo>
                <a:cubicBezTo>
                  <a:pt x="9335" y="8383"/>
                  <a:pt x="9776" y="9133"/>
                  <a:pt x="10133" y="9907"/>
                </a:cubicBezTo>
                <a:cubicBezTo>
                  <a:pt x="10490" y="10681"/>
                  <a:pt x="10788" y="11550"/>
                  <a:pt x="10586" y="12383"/>
                </a:cubicBezTo>
                <a:cubicBezTo>
                  <a:pt x="10431" y="13002"/>
                  <a:pt x="10014" y="13562"/>
                  <a:pt x="9455" y="13860"/>
                </a:cubicBezTo>
                <a:cubicBezTo>
                  <a:pt x="9053" y="14069"/>
                  <a:pt x="8619" y="14150"/>
                  <a:pt x="8171" y="14150"/>
                </a:cubicBezTo>
                <a:cubicBezTo>
                  <a:pt x="7422" y="14150"/>
                  <a:pt x="6636" y="13924"/>
                  <a:pt x="5906" y="13693"/>
                </a:cubicBezTo>
                <a:cubicBezTo>
                  <a:pt x="5121" y="13443"/>
                  <a:pt x="4335" y="13205"/>
                  <a:pt x="3501" y="13145"/>
                </a:cubicBezTo>
                <a:cubicBezTo>
                  <a:pt x="3391" y="13137"/>
                  <a:pt x="3280" y="13133"/>
                  <a:pt x="3168" y="13133"/>
                </a:cubicBezTo>
                <a:cubicBezTo>
                  <a:pt x="2450" y="13133"/>
                  <a:pt x="1721" y="13304"/>
                  <a:pt x="1144" y="13717"/>
                </a:cubicBezTo>
                <a:cubicBezTo>
                  <a:pt x="537" y="14169"/>
                  <a:pt x="120" y="14943"/>
                  <a:pt x="191" y="15681"/>
                </a:cubicBezTo>
                <a:cubicBezTo>
                  <a:pt x="1" y="16991"/>
                  <a:pt x="477" y="18598"/>
                  <a:pt x="1084" y="19491"/>
                </a:cubicBezTo>
                <a:cubicBezTo>
                  <a:pt x="2073" y="20956"/>
                  <a:pt x="3740" y="21813"/>
                  <a:pt x="5430" y="21896"/>
                </a:cubicBezTo>
                <a:cubicBezTo>
                  <a:pt x="5519" y="21900"/>
                  <a:pt x="5607" y="21902"/>
                  <a:pt x="5695" y="21902"/>
                </a:cubicBezTo>
                <a:cubicBezTo>
                  <a:pt x="8342" y="21902"/>
                  <a:pt x="10769" y="20217"/>
                  <a:pt x="13419" y="19836"/>
                </a:cubicBezTo>
                <a:cubicBezTo>
                  <a:pt x="13826" y="19779"/>
                  <a:pt x="14231" y="19753"/>
                  <a:pt x="14637" y="19753"/>
                </a:cubicBezTo>
                <a:cubicBezTo>
                  <a:pt x="17083" y="19753"/>
                  <a:pt x="19515" y="20683"/>
                  <a:pt x="21956" y="21122"/>
                </a:cubicBezTo>
                <a:cubicBezTo>
                  <a:pt x="23037" y="21312"/>
                  <a:pt x="24137" y="21408"/>
                  <a:pt x="25238" y="21408"/>
                </a:cubicBezTo>
                <a:cubicBezTo>
                  <a:pt x="26212" y="21408"/>
                  <a:pt x="27186" y="21333"/>
                  <a:pt x="28147" y="21182"/>
                </a:cubicBezTo>
                <a:cubicBezTo>
                  <a:pt x="29481" y="20968"/>
                  <a:pt x="30826" y="20598"/>
                  <a:pt x="31981" y="19848"/>
                </a:cubicBezTo>
                <a:cubicBezTo>
                  <a:pt x="33124" y="19110"/>
                  <a:pt x="34077" y="17931"/>
                  <a:pt x="34362" y="16538"/>
                </a:cubicBezTo>
                <a:cubicBezTo>
                  <a:pt x="34755" y="14800"/>
                  <a:pt x="33993" y="12931"/>
                  <a:pt x="32791" y="11669"/>
                </a:cubicBezTo>
                <a:cubicBezTo>
                  <a:pt x="31576" y="10383"/>
                  <a:pt x="29969" y="9609"/>
                  <a:pt x="28362" y="9002"/>
                </a:cubicBezTo>
                <a:cubicBezTo>
                  <a:pt x="27373" y="8633"/>
                  <a:pt x="26361" y="8311"/>
                  <a:pt x="25468" y="7728"/>
                </a:cubicBezTo>
                <a:cubicBezTo>
                  <a:pt x="24575" y="7144"/>
                  <a:pt x="23802" y="6251"/>
                  <a:pt x="23635" y="5144"/>
                </a:cubicBezTo>
                <a:cubicBezTo>
                  <a:pt x="23504" y="4335"/>
                  <a:pt x="23718" y="3489"/>
                  <a:pt x="23563" y="2680"/>
                </a:cubicBezTo>
                <a:cubicBezTo>
                  <a:pt x="23278" y="1203"/>
                  <a:pt x="21861" y="13"/>
                  <a:pt x="20432" y="1"/>
                </a:cubicBezTo>
                <a:cubicBezTo>
                  <a:pt x="20416" y="1"/>
                  <a:pt x="20401" y="1"/>
                  <a:pt x="20385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8" name="Google Shape;638;p16"/>
          <p:cNvGrpSpPr/>
          <p:nvPr/>
        </p:nvGrpSpPr>
        <p:grpSpPr>
          <a:xfrm flipH="1">
            <a:off x="493849" y="4222131"/>
            <a:ext cx="438754" cy="772904"/>
            <a:chOff x="4950175" y="2998438"/>
            <a:chExt cx="88725" cy="156300"/>
          </a:xfrm>
        </p:grpSpPr>
        <p:sp>
          <p:nvSpPr>
            <p:cNvPr id="639" name="Google Shape;639;p16"/>
            <p:cNvSpPr/>
            <p:nvPr/>
          </p:nvSpPr>
          <p:spPr>
            <a:xfrm>
              <a:off x="5035000" y="315113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16"/>
            <p:cNvSpPr/>
            <p:nvPr/>
          </p:nvSpPr>
          <p:spPr>
            <a:xfrm>
              <a:off x="5035000" y="3135663"/>
              <a:ext cx="3900" cy="3875"/>
            </a:xfrm>
            <a:custGeom>
              <a:rect b="b" l="l" r="r" t="t"/>
              <a:pathLst>
                <a:path extrusionOk="0" h="155" w="156">
                  <a:moveTo>
                    <a:pt x="72" y="0"/>
                  </a:moveTo>
                  <a:cubicBezTo>
                    <a:pt x="36" y="0"/>
                    <a:pt x="0" y="36"/>
                    <a:pt x="0" y="83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3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16"/>
            <p:cNvSpPr/>
            <p:nvPr/>
          </p:nvSpPr>
          <p:spPr>
            <a:xfrm>
              <a:off x="5035000" y="3120463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72" y="1"/>
                  </a:moveTo>
                  <a:cubicBezTo>
                    <a:pt x="36" y="1"/>
                    <a:pt x="0" y="37"/>
                    <a:pt x="0" y="72"/>
                  </a:cubicBezTo>
                  <a:cubicBezTo>
                    <a:pt x="0" y="120"/>
                    <a:pt x="36" y="156"/>
                    <a:pt x="72" y="156"/>
                  </a:cubicBezTo>
                  <a:cubicBezTo>
                    <a:pt x="119" y="156"/>
                    <a:pt x="155" y="120"/>
                    <a:pt x="155" y="72"/>
                  </a:cubicBezTo>
                  <a:cubicBezTo>
                    <a:pt x="155" y="37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16"/>
            <p:cNvSpPr/>
            <p:nvPr/>
          </p:nvSpPr>
          <p:spPr>
            <a:xfrm>
              <a:off x="5035000" y="310528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16"/>
            <p:cNvSpPr/>
            <p:nvPr/>
          </p:nvSpPr>
          <p:spPr>
            <a:xfrm>
              <a:off x="5035000" y="3090113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16"/>
            <p:cNvSpPr/>
            <p:nvPr/>
          </p:nvSpPr>
          <p:spPr>
            <a:xfrm>
              <a:off x="5035000" y="3074638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16"/>
            <p:cNvSpPr/>
            <p:nvPr/>
          </p:nvSpPr>
          <p:spPr>
            <a:xfrm>
              <a:off x="5035000" y="3059463"/>
              <a:ext cx="3900" cy="3875"/>
            </a:xfrm>
            <a:custGeom>
              <a:rect b="b" l="l" r="r" t="t"/>
              <a:pathLst>
                <a:path extrusionOk="0" h="155" w="156">
                  <a:moveTo>
                    <a:pt x="72" y="0"/>
                  </a:moveTo>
                  <a:cubicBezTo>
                    <a:pt x="36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16"/>
            <p:cNvSpPr/>
            <p:nvPr/>
          </p:nvSpPr>
          <p:spPr>
            <a:xfrm>
              <a:off x="5035000" y="3044263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1"/>
                  </a:moveTo>
                  <a:cubicBezTo>
                    <a:pt x="36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16"/>
            <p:cNvSpPr/>
            <p:nvPr/>
          </p:nvSpPr>
          <p:spPr>
            <a:xfrm>
              <a:off x="5035000" y="302908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16"/>
            <p:cNvSpPr/>
            <p:nvPr/>
          </p:nvSpPr>
          <p:spPr>
            <a:xfrm>
              <a:off x="5035000" y="3013613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20"/>
                    <a:pt x="36" y="155"/>
                    <a:pt x="72" y="155"/>
                  </a:cubicBezTo>
                  <a:cubicBezTo>
                    <a:pt x="119" y="155"/>
                    <a:pt x="155" y="120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16"/>
            <p:cNvSpPr/>
            <p:nvPr/>
          </p:nvSpPr>
          <p:spPr>
            <a:xfrm>
              <a:off x="5035000" y="2998438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2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16"/>
            <p:cNvSpPr/>
            <p:nvPr/>
          </p:nvSpPr>
          <p:spPr>
            <a:xfrm>
              <a:off x="5018025" y="3135663"/>
              <a:ext cx="3900" cy="3875"/>
            </a:xfrm>
            <a:custGeom>
              <a:rect b="b" l="l" r="r" t="t"/>
              <a:pathLst>
                <a:path extrusionOk="0" h="155" w="156">
                  <a:moveTo>
                    <a:pt x="84" y="0"/>
                  </a:moveTo>
                  <a:cubicBezTo>
                    <a:pt x="48" y="0"/>
                    <a:pt x="1" y="36"/>
                    <a:pt x="13" y="83"/>
                  </a:cubicBezTo>
                  <a:cubicBezTo>
                    <a:pt x="13" y="119"/>
                    <a:pt x="48" y="155"/>
                    <a:pt x="84" y="155"/>
                  </a:cubicBezTo>
                  <a:cubicBezTo>
                    <a:pt x="132" y="155"/>
                    <a:pt x="155" y="119"/>
                    <a:pt x="155" y="83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16"/>
            <p:cNvSpPr/>
            <p:nvPr/>
          </p:nvSpPr>
          <p:spPr>
            <a:xfrm>
              <a:off x="5018025" y="3120463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84" y="1"/>
                  </a:moveTo>
                  <a:cubicBezTo>
                    <a:pt x="48" y="1"/>
                    <a:pt x="1" y="37"/>
                    <a:pt x="13" y="72"/>
                  </a:cubicBezTo>
                  <a:cubicBezTo>
                    <a:pt x="13" y="120"/>
                    <a:pt x="48" y="156"/>
                    <a:pt x="84" y="156"/>
                  </a:cubicBezTo>
                  <a:cubicBezTo>
                    <a:pt x="132" y="156"/>
                    <a:pt x="155" y="120"/>
                    <a:pt x="155" y="72"/>
                  </a:cubicBezTo>
                  <a:cubicBezTo>
                    <a:pt x="155" y="37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16"/>
            <p:cNvSpPr/>
            <p:nvPr/>
          </p:nvSpPr>
          <p:spPr>
            <a:xfrm>
              <a:off x="5018025" y="310528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16"/>
            <p:cNvSpPr/>
            <p:nvPr/>
          </p:nvSpPr>
          <p:spPr>
            <a:xfrm>
              <a:off x="5018325" y="3090113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0"/>
                  </a:moveTo>
                  <a:cubicBezTo>
                    <a:pt x="36" y="0"/>
                    <a:pt x="1" y="24"/>
                    <a:pt x="1" y="72"/>
                  </a:cubicBezTo>
                  <a:cubicBezTo>
                    <a:pt x="1" y="119"/>
                    <a:pt x="36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16"/>
            <p:cNvSpPr/>
            <p:nvPr/>
          </p:nvSpPr>
          <p:spPr>
            <a:xfrm>
              <a:off x="5018325" y="3074638"/>
              <a:ext cx="3600" cy="3900"/>
            </a:xfrm>
            <a:custGeom>
              <a:rect b="b" l="l" r="r" t="t"/>
              <a:pathLst>
                <a:path extrusionOk="0" h="156" w="144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16"/>
            <p:cNvSpPr/>
            <p:nvPr/>
          </p:nvSpPr>
          <p:spPr>
            <a:xfrm>
              <a:off x="5018325" y="3059463"/>
              <a:ext cx="3600" cy="3875"/>
            </a:xfrm>
            <a:custGeom>
              <a:rect b="b" l="l" r="r" t="t"/>
              <a:pathLst>
                <a:path extrusionOk="0" h="155" w="144">
                  <a:moveTo>
                    <a:pt x="72" y="0"/>
                  </a:moveTo>
                  <a:cubicBezTo>
                    <a:pt x="36" y="0"/>
                    <a:pt x="1" y="36"/>
                    <a:pt x="1" y="71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16"/>
            <p:cNvSpPr/>
            <p:nvPr/>
          </p:nvSpPr>
          <p:spPr>
            <a:xfrm>
              <a:off x="5018025" y="3044263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84" y="1"/>
                  </a:moveTo>
                  <a:cubicBezTo>
                    <a:pt x="48" y="1"/>
                    <a:pt x="1" y="25"/>
                    <a:pt x="13" y="72"/>
                  </a:cubicBezTo>
                  <a:cubicBezTo>
                    <a:pt x="13" y="120"/>
                    <a:pt x="48" y="144"/>
                    <a:pt x="84" y="144"/>
                  </a:cubicBezTo>
                  <a:cubicBezTo>
                    <a:pt x="132" y="144"/>
                    <a:pt x="155" y="120"/>
                    <a:pt x="155" y="72"/>
                  </a:cubicBezTo>
                  <a:cubicBezTo>
                    <a:pt x="155" y="25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16"/>
            <p:cNvSpPr/>
            <p:nvPr/>
          </p:nvSpPr>
          <p:spPr>
            <a:xfrm>
              <a:off x="5018025" y="302908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16"/>
            <p:cNvSpPr/>
            <p:nvPr/>
          </p:nvSpPr>
          <p:spPr>
            <a:xfrm>
              <a:off x="5018025" y="3013613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84" y="0"/>
                  </a:moveTo>
                  <a:cubicBezTo>
                    <a:pt x="48" y="0"/>
                    <a:pt x="1" y="36"/>
                    <a:pt x="13" y="84"/>
                  </a:cubicBezTo>
                  <a:cubicBezTo>
                    <a:pt x="13" y="120"/>
                    <a:pt x="48" y="155"/>
                    <a:pt x="84" y="155"/>
                  </a:cubicBezTo>
                  <a:cubicBezTo>
                    <a:pt x="132" y="155"/>
                    <a:pt x="155" y="120"/>
                    <a:pt x="155" y="84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16"/>
            <p:cNvSpPr/>
            <p:nvPr/>
          </p:nvSpPr>
          <p:spPr>
            <a:xfrm>
              <a:off x="5001350" y="3120463"/>
              <a:ext cx="3600" cy="3900"/>
            </a:xfrm>
            <a:custGeom>
              <a:rect b="b" l="l" r="r" t="t"/>
              <a:pathLst>
                <a:path extrusionOk="0" h="156" w="144">
                  <a:moveTo>
                    <a:pt x="72" y="1"/>
                  </a:moveTo>
                  <a:cubicBezTo>
                    <a:pt x="25" y="1"/>
                    <a:pt x="1" y="37"/>
                    <a:pt x="1" y="72"/>
                  </a:cubicBezTo>
                  <a:cubicBezTo>
                    <a:pt x="1" y="120"/>
                    <a:pt x="25" y="156"/>
                    <a:pt x="72" y="156"/>
                  </a:cubicBezTo>
                  <a:cubicBezTo>
                    <a:pt x="120" y="156"/>
                    <a:pt x="144" y="120"/>
                    <a:pt x="144" y="72"/>
                  </a:cubicBezTo>
                  <a:cubicBezTo>
                    <a:pt x="144" y="37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16"/>
            <p:cNvSpPr/>
            <p:nvPr/>
          </p:nvSpPr>
          <p:spPr>
            <a:xfrm>
              <a:off x="5001350" y="3105288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16"/>
            <p:cNvSpPr/>
            <p:nvPr/>
          </p:nvSpPr>
          <p:spPr>
            <a:xfrm>
              <a:off x="5001350" y="3090113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0"/>
                  </a:moveTo>
                  <a:cubicBezTo>
                    <a:pt x="25" y="0"/>
                    <a:pt x="1" y="24"/>
                    <a:pt x="1" y="72"/>
                  </a:cubicBezTo>
                  <a:cubicBezTo>
                    <a:pt x="1" y="119"/>
                    <a:pt x="25" y="143"/>
                    <a:pt x="72" y="143"/>
                  </a:cubicBezTo>
                  <a:cubicBezTo>
                    <a:pt x="120" y="143"/>
                    <a:pt x="144" y="119"/>
                    <a:pt x="144" y="72"/>
                  </a:cubicBezTo>
                  <a:cubicBezTo>
                    <a:pt x="144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16"/>
            <p:cNvSpPr/>
            <p:nvPr/>
          </p:nvSpPr>
          <p:spPr>
            <a:xfrm>
              <a:off x="5001350" y="3074638"/>
              <a:ext cx="3600" cy="3900"/>
            </a:xfrm>
            <a:custGeom>
              <a:rect b="b" l="l" r="r" t="t"/>
              <a:pathLst>
                <a:path extrusionOk="0" h="156" w="144">
                  <a:moveTo>
                    <a:pt x="72" y="0"/>
                  </a:moveTo>
                  <a:cubicBezTo>
                    <a:pt x="25" y="0"/>
                    <a:pt x="1" y="36"/>
                    <a:pt x="1" y="84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84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16"/>
            <p:cNvSpPr/>
            <p:nvPr/>
          </p:nvSpPr>
          <p:spPr>
            <a:xfrm>
              <a:off x="5001350" y="3059463"/>
              <a:ext cx="3600" cy="3875"/>
            </a:xfrm>
            <a:custGeom>
              <a:rect b="b" l="l" r="r" t="t"/>
              <a:pathLst>
                <a:path extrusionOk="0" h="155" w="144">
                  <a:moveTo>
                    <a:pt x="72" y="0"/>
                  </a:moveTo>
                  <a:cubicBezTo>
                    <a:pt x="25" y="0"/>
                    <a:pt x="1" y="36"/>
                    <a:pt x="1" y="71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71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16"/>
            <p:cNvSpPr/>
            <p:nvPr/>
          </p:nvSpPr>
          <p:spPr>
            <a:xfrm>
              <a:off x="5001350" y="3044263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1"/>
                  </a:moveTo>
                  <a:cubicBezTo>
                    <a:pt x="25" y="1"/>
                    <a:pt x="1" y="25"/>
                    <a:pt x="1" y="72"/>
                  </a:cubicBezTo>
                  <a:cubicBezTo>
                    <a:pt x="1" y="120"/>
                    <a:pt x="25" y="144"/>
                    <a:pt x="72" y="144"/>
                  </a:cubicBezTo>
                  <a:cubicBezTo>
                    <a:pt x="120" y="144"/>
                    <a:pt x="144" y="120"/>
                    <a:pt x="144" y="72"/>
                  </a:cubicBezTo>
                  <a:cubicBezTo>
                    <a:pt x="144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16"/>
            <p:cNvSpPr/>
            <p:nvPr/>
          </p:nvSpPr>
          <p:spPr>
            <a:xfrm>
              <a:off x="5001350" y="3029088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16"/>
            <p:cNvSpPr/>
            <p:nvPr/>
          </p:nvSpPr>
          <p:spPr>
            <a:xfrm>
              <a:off x="4984100" y="310528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1"/>
                  </a:moveTo>
                  <a:cubicBezTo>
                    <a:pt x="48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16"/>
            <p:cNvSpPr/>
            <p:nvPr/>
          </p:nvSpPr>
          <p:spPr>
            <a:xfrm>
              <a:off x="4984100" y="3090113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0"/>
                  </a:moveTo>
                  <a:cubicBezTo>
                    <a:pt x="48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16"/>
            <p:cNvSpPr/>
            <p:nvPr/>
          </p:nvSpPr>
          <p:spPr>
            <a:xfrm>
              <a:off x="4984100" y="3074638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72" y="0"/>
                  </a:moveTo>
                  <a:cubicBezTo>
                    <a:pt x="48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16"/>
            <p:cNvSpPr/>
            <p:nvPr/>
          </p:nvSpPr>
          <p:spPr>
            <a:xfrm>
              <a:off x="4984100" y="3059463"/>
              <a:ext cx="3900" cy="3875"/>
            </a:xfrm>
            <a:custGeom>
              <a:rect b="b" l="l" r="r" t="t"/>
              <a:pathLst>
                <a:path extrusionOk="0" h="155" w="156">
                  <a:moveTo>
                    <a:pt x="72" y="0"/>
                  </a:moveTo>
                  <a:cubicBezTo>
                    <a:pt x="48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16"/>
            <p:cNvSpPr/>
            <p:nvPr/>
          </p:nvSpPr>
          <p:spPr>
            <a:xfrm>
              <a:off x="4984100" y="3044263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1"/>
                  </a:moveTo>
                  <a:cubicBezTo>
                    <a:pt x="48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16"/>
            <p:cNvSpPr/>
            <p:nvPr/>
          </p:nvSpPr>
          <p:spPr>
            <a:xfrm>
              <a:off x="4967425" y="3090113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0"/>
                  </a:moveTo>
                  <a:cubicBezTo>
                    <a:pt x="24" y="0"/>
                    <a:pt x="1" y="24"/>
                    <a:pt x="1" y="72"/>
                  </a:cubicBezTo>
                  <a:cubicBezTo>
                    <a:pt x="1" y="119"/>
                    <a:pt x="24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16"/>
            <p:cNvSpPr/>
            <p:nvPr/>
          </p:nvSpPr>
          <p:spPr>
            <a:xfrm>
              <a:off x="4967425" y="3074638"/>
              <a:ext cx="3600" cy="3900"/>
            </a:xfrm>
            <a:custGeom>
              <a:rect b="b" l="l" r="r" t="t"/>
              <a:pathLst>
                <a:path extrusionOk="0" h="156" w="144">
                  <a:moveTo>
                    <a:pt x="72" y="0"/>
                  </a:moveTo>
                  <a:cubicBezTo>
                    <a:pt x="24" y="0"/>
                    <a:pt x="1" y="36"/>
                    <a:pt x="1" y="84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16"/>
            <p:cNvSpPr/>
            <p:nvPr/>
          </p:nvSpPr>
          <p:spPr>
            <a:xfrm>
              <a:off x="4967425" y="3059463"/>
              <a:ext cx="3600" cy="3875"/>
            </a:xfrm>
            <a:custGeom>
              <a:rect b="b" l="l" r="r" t="t"/>
              <a:pathLst>
                <a:path extrusionOk="0" h="155" w="144">
                  <a:moveTo>
                    <a:pt x="72" y="0"/>
                  </a:moveTo>
                  <a:cubicBezTo>
                    <a:pt x="24" y="0"/>
                    <a:pt x="1" y="36"/>
                    <a:pt x="1" y="71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16"/>
            <p:cNvSpPr/>
            <p:nvPr/>
          </p:nvSpPr>
          <p:spPr>
            <a:xfrm>
              <a:off x="4950175" y="3074638"/>
              <a:ext cx="3875" cy="3900"/>
            </a:xfrm>
            <a:custGeom>
              <a:rect b="b" l="l" r="r" t="t"/>
              <a:pathLst>
                <a:path extrusionOk="0" h="156" w="155">
                  <a:moveTo>
                    <a:pt x="83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83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5" name="Google Shape;675;p16"/>
          <p:cNvGrpSpPr/>
          <p:nvPr/>
        </p:nvGrpSpPr>
        <p:grpSpPr>
          <a:xfrm>
            <a:off x="8626226" y="3746559"/>
            <a:ext cx="361129" cy="3106418"/>
            <a:chOff x="6317900" y="1197313"/>
            <a:chExt cx="180700" cy="1554375"/>
          </a:xfrm>
        </p:grpSpPr>
        <p:sp>
          <p:nvSpPr>
            <p:cNvPr id="676" name="Google Shape;676;p16"/>
            <p:cNvSpPr/>
            <p:nvPr/>
          </p:nvSpPr>
          <p:spPr>
            <a:xfrm>
              <a:off x="6367900" y="1231538"/>
              <a:ext cx="126225" cy="1520150"/>
            </a:xfrm>
            <a:custGeom>
              <a:rect b="b" l="l" r="r" t="t"/>
              <a:pathLst>
                <a:path extrusionOk="0" h="60806" w="5049">
                  <a:moveTo>
                    <a:pt x="167" y="60806"/>
                  </a:moveTo>
                  <a:lnTo>
                    <a:pt x="0" y="60806"/>
                  </a:lnTo>
                  <a:lnTo>
                    <a:pt x="0" y="4930"/>
                  </a:lnTo>
                  <a:lnTo>
                    <a:pt x="24" y="4894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9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16"/>
            <p:cNvSpPr/>
            <p:nvPr/>
          </p:nvSpPr>
          <p:spPr>
            <a:xfrm>
              <a:off x="6486675" y="1227088"/>
              <a:ext cx="11925" cy="11925"/>
            </a:xfrm>
            <a:custGeom>
              <a:rect b="b" l="l" r="r" t="t"/>
              <a:pathLst>
                <a:path extrusionOk="0" h="477" w="477">
                  <a:moveTo>
                    <a:pt x="0" y="238"/>
                  </a:moveTo>
                  <a:cubicBezTo>
                    <a:pt x="0" y="107"/>
                    <a:pt x="95" y="0"/>
                    <a:pt x="238" y="0"/>
                  </a:cubicBezTo>
                  <a:cubicBezTo>
                    <a:pt x="369" y="0"/>
                    <a:pt x="476" y="107"/>
                    <a:pt x="476" y="238"/>
                  </a:cubicBezTo>
                  <a:cubicBezTo>
                    <a:pt x="476" y="369"/>
                    <a:pt x="369" y="477"/>
                    <a:pt x="238" y="477"/>
                  </a:cubicBezTo>
                  <a:cubicBezTo>
                    <a:pt x="95" y="477"/>
                    <a:pt x="0" y="369"/>
                    <a:pt x="0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16"/>
            <p:cNvSpPr/>
            <p:nvPr/>
          </p:nvSpPr>
          <p:spPr>
            <a:xfrm>
              <a:off x="6342900" y="1216663"/>
              <a:ext cx="126225" cy="1535025"/>
            </a:xfrm>
            <a:custGeom>
              <a:rect b="b" l="l" r="r" t="t"/>
              <a:pathLst>
                <a:path extrusionOk="0" h="61401" w="5049">
                  <a:moveTo>
                    <a:pt x="167" y="61401"/>
                  </a:moveTo>
                  <a:lnTo>
                    <a:pt x="0" y="61401"/>
                  </a:lnTo>
                  <a:lnTo>
                    <a:pt x="0" y="4930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16"/>
            <p:cNvSpPr/>
            <p:nvPr/>
          </p:nvSpPr>
          <p:spPr>
            <a:xfrm>
              <a:off x="6461650" y="1212213"/>
              <a:ext cx="11950" cy="11925"/>
            </a:xfrm>
            <a:custGeom>
              <a:rect b="b" l="l" r="r" t="t"/>
              <a:pathLst>
                <a:path extrusionOk="0" h="477" w="478">
                  <a:moveTo>
                    <a:pt x="1" y="238"/>
                  </a:moveTo>
                  <a:cubicBezTo>
                    <a:pt x="1" y="107"/>
                    <a:pt x="108" y="0"/>
                    <a:pt x="239" y="0"/>
                  </a:cubicBezTo>
                  <a:cubicBezTo>
                    <a:pt x="370" y="0"/>
                    <a:pt x="477" y="107"/>
                    <a:pt x="477" y="238"/>
                  </a:cubicBezTo>
                  <a:cubicBezTo>
                    <a:pt x="477" y="369"/>
                    <a:pt x="370" y="476"/>
                    <a:pt x="239" y="476"/>
                  </a:cubicBezTo>
                  <a:cubicBezTo>
                    <a:pt x="108" y="476"/>
                    <a:pt x="1" y="369"/>
                    <a:pt x="1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16"/>
            <p:cNvSpPr/>
            <p:nvPr/>
          </p:nvSpPr>
          <p:spPr>
            <a:xfrm>
              <a:off x="6317900" y="1201788"/>
              <a:ext cx="126225" cy="1549900"/>
            </a:xfrm>
            <a:custGeom>
              <a:rect b="b" l="l" r="r" t="t"/>
              <a:pathLst>
                <a:path extrusionOk="0" h="61996" w="5049">
                  <a:moveTo>
                    <a:pt x="179" y="61996"/>
                  </a:moveTo>
                  <a:lnTo>
                    <a:pt x="0" y="61996"/>
                  </a:lnTo>
                  <a:lnTo>
                    <a:pt x="0" y="4929"/>
                  </a:lnTo>
                  <a:lnTo>
                    <a:pt x="4929" y="0"/>
                  </a:lnTo>
                  <a:lnTo>
                    <a:pt x="5048" y="119"/>
                  </a:lnTo>
                  <a:lnTo>
                    <a:pt x="179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16"/>
            <p:cNvSpPr/>
            <p:nvPr/>
          </p:nvSpPr>
          <p:spPr>
            <a:xfrm>
              <a:off x="6436650" y="1197313"/>
              <a:ext cx="11950" cy="11925"/>
            </a:xfrm>
            <a:custGeom>
              <a:rect b="b" l="l" r="r" t="t"/>
              <a:pathLst>
                <a:path extrusionOk="0" h="477" w="478">
                  <a:moveTo>
                    <a:pt x="1" y="239"/>
                  </a:moveTo>
                  <a:cubicBezTo>
                    <a:pt x="1" y="108"/>
                    <a:pt x="108" y="1"/>
                    <a:pt x="239" y="1"/>
                  </a:cubicBezTo>
                  <a:cubicBezTo>
                    <a:pt x="370" y="1"/>
                    <a:pt x="477" y="108"/>
                    <a:pt x="477" y="239"/>
                  </a:cubicBezTo>
                  <a:cubicBezTo>
                    <a:pt x="477" y="370"/>
                    <a:pt x="370" y="477"/>
                    <a:pt x="239" y="477"/>
                  </a:cubicBezTo>
                  <a:cubicBezTo>
                    <a:pt x="108" y="477"/>
                    <a:pt x="1" y="370"/>
                    <a:pt x="1" y="23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2" name="Google Shape;682;p16"/>
          <p:cNvSpPr/>
          <p:nvPr/>
        </p:nvSpPr>
        <p:spPr>
          <a:xfrm flipH="1" rot="-5400000">
            <a:off x="307075" y="2259913"/>
            <a:ext cx="112200" cy="97200"/>
          </a:xfrm>
          <a:prstGeom prst="triangle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3" name="Google Shape;683;p16"/>
          <p:cNvGrpSpPr/>
          <p:nvPr/>
        </p:nvGrpSpPr>
        <p:grpSpPr>
          <a:xfrm flipH="1">
            <a:off x="8671988" y="2252416"/>
            <a:ext cx="194400" cy="112209"/>
            <a:chOff x="265900" y="3852516"/>
            <a:chExt cx="194400" cy="112209"/>
          </a:xfrm>
        </p:grpSpPr>
        <p:sp>
          <p:nvSpPr>
            <p:cNvPr id="684" name="Google Shape;684;p16"/>
            <p:cNvSpPr/>
            <p:nvPr/>
          </p:nvSpPr>
          <p:spPr>
            <a:xfrm rot="-5400000">
              <a:off x="258400" y="3860025"/>
              <a:ext cx="112200" cy="972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16"/>
            <p:cNvSpPr/>
            <p:nvPr/>
          </p:nvSpPr>
          <p:spPr>
            <a:xfrm rot="-5400000">
              <a:off x="355600" y="3860016"/>
              <a:ext cx="112200" cy="972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1_1"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7" name="Google Shape;687;p17"/>
          <p:cNvGrpSpPr/>
          <p:nvPr/>
        </p:nvGrpSpPr>
        <p:grpSpPr>
          <a:xfrm rot="8100000">
            <a:off x="8064682" y="3952435"/>
            <a:ext cx="1942549" cy="2023037"/>
            <a:chOff x="4445625" y="1829838"/>
            <a:chExt cx="739125" cy="769750"/>
          </a:xfrm>
        </p:grpSpPr>
        <p:sp>
          <p:nvSpPr>
            <p:cNvPr id="688" name="Google Shape;688;p17"/>
            <p:cNvSpPr/>
            <p:nvPr/>
          </p:nvSpPr>
          <p:spPr>
            <a:xfrm>
              <a:off x="4497725" y="1897713"/>
              <a:ext cx="634925" cy="634925"/>
            </a:xfrm>
            <a:custGeom>
              <a:rect b="b" l="l" r="r" t="t"/>
              <a:pathLst>
                <a:path extrusionOk="0" h="25397" w="25397">
                  <a:moveTo>
                    <a:pt x="12704" y="36"/>
                  </a:moveTo>
                  <a:cubicBezTo>
                    <a:pt x="14407" y="36"/>
                    <a:pt x="16062" y="381"/>
                    <a:pt x="17622" y="1036"/>
                  </a:cubicBezTo>
                  <a:cubicBezTo>
                    <a:pt x="19122" y="1679"/>
                    <a:pt x="20479" y="2584"/>
                    <a:pt x="21646" y="3739"/>
                  </a:cubicBezTo>
                  <a:cubicBezTo>
                    <a:pt x="22801" y="4905"/>
                    <a:pt x="23718" y="6251"/>
                    <a:pt x="24349" y="7763"/>
                  </a:cubicBezTo>
                  <a:cubicBezTo>
                    <a:pt x="25027" y="9323"/>
                    <a:pt x="25349" y="10978"/>
                    <a:pt x="25349" y="12692"/>
                  </a:cubicBezTo>
                  <a:cubicBezTo>
                    <a:pt x="25349" y="14395"/>
                    <a:pt x="25004" y="16050"/>
                    <a:pt x="24349" y="17609"/>
                  </a:cubicBezTo>
                  <a:cubicBezTo>
                    <a:pt x="23718" y="19121"/>
                    <a:pt x="22801" y="20467"/>
                    <a:pt x="21646" y="21634"/>
                  </a:cubicBezTo>
                  <a:cubicBezTo>
                    <a:pt x="20479" y="22789"/>
                    <a:pt x="19122" y="23705"/>
                    <a:pt x="17622" y="24336"/>
                  </a:cubicBezTo>
                  <a:cubicBezTo>
                    <a:pt x="16062" y="25015"/>
                    <a:pt x="14407" y="25336"/>
                    <a:pt x="12704" y="25336"/>
                  </a:cubicBezTo>
                  <a:cubicBezTo>
                    <a:pt x="10990" y="25336"/>
                    <a:pt x="9335" y="24991"/>
                    <a:pt x="7775" y="24336"/>
                  </a:cubicBezTo>
                  <a:cubicBezTo>
                    <a:pt x="6275" y="23705"/>
                    <a:pt x="4918" y="22789"/>
                    <a:pt x="3751" y="21634"/>
                  </a:cubicBezTo>
                  <a:cubicBezTo>
                    <a:pt x="2596" y="20467"/>
                    <a:pt x="1679" y="19121"/>
                    <a:pt x="1048" y="17609"/>
                  </a:cubicBezTo>
                  <a:cubicBezTo>
                    <a:pt x="382" y="16050"/>
                    <a:pt x="48" y="14395"/>
                    <a:pt x="48" y="12692"/>
                  </a:cubicBezTo>
                  <a:cubicBezTo>
                    <a:pt x="48" y="10978"/>
                    <a:pt x="393" y="9323"/>
                    <a:pt x="1048" y="7763"/>
                  </a:cubicBezTo>
                  <a:cubicBezTo>
                    <a:pt x="1691" y="6251"/>
                    <a:pt x="2596" y="4905"/>
                    <a:pt x="3751" y="3739"/>
                  </a:cubicBezTo>
                  <a:cubicBezTo>
                    <a:pt x="4918" y="2584"/>
                    <a:pt x="6275" y="1679"/>
                    <a:pt x="7775" y="1036"/>
                  </a:cubicBezTo>
                  <a:cubicBezTo>
                    <a:pt x="9335" y="369"/>
                    <a:pt x="10990" y="36"/>
                    <a:pt x="12704" y="36"/>
                  </a:cubicBezTo>
                  <a:close/>
                  <a:moveTo>
                    <a:pt x="12704" y="0"/>
                  </a:moveTo>
                  <a:cubicBezTo>
                    <a:pt x="10990" y="0"/>
                    <a:pt x="9323" y="333"/>
                    <a:pt x="7763" y="1000"/>
                  </a:cubicBezTo>
                  <a:cubicBezTo>
                    <a:pt x="6251" y="1643"/>
                    <a:pt x="4882" y="2560"/>
                    <a:pt x="3727" y="3727"/>
                  </a:cubicBezTo>
                  <a:cubicBezTo>
                    <a:pt x="2560" y="4882"/>
                    <a:pt x="1644" y="6239"/>
                    <a:pt x="1001" y="7763"/>
                  </a:cubicBezTo>
                  <a:cubicBezTo>
                    <a:pt x="346" y="9323"/>
                    <a:pt x="1" y="10989"/>
                    <a:pt x="1" y="12704"/>
                  </a:cubicBezTo>
                  <a:cubicBezTo>
                    <a:pt x="1" y="14407"/>
                    <a:pt x="334" y="16073"/>
                    <a:pt x="1001" y="17645"/>
                  </a:cubicBezTo>
                  <a:cubicBezTo>
                    <a:pt x="1644" y="19145"/>
                    <a:pt x="2560" y="20514"/>
                    <a:pt x="3727" y="21669"/>
                  </a:cubicBezTo>
                  <a:cubicBezTo>
                    <a:pt x="4882" y="22836"/>
                    <a:pt x="6239" y="23753"/>
                    <a:pt x="7763" y="24396"/>
                  </a:cubicBezTo>
                  <a:cubicBezTo>
                    <a:pt x="9323" y="25051"/>
                    <a:pt x="10990" y="25396"/>
                    <a:pt x="12704" y="25396"/>
                  </a:cubicBezTo>
                  <a:cubicBezTo>
                    <a:pt x="14407" y="25396"/>
                    <a:pt x="16074" y="25051"/>
                    <a:pt x="17646" y="24396"/>
                  </a:cubicBezTo>
                  <a:cubicBezTo>
                    <a:pt x="19146" y="23753"/>
                    <a:pt x="20515" y="22836"/>
                    <a:pt x="21670" y="21669"/>
                  </a:cubicBezTo>
                  <a:cubicBezTo>
                    <a:pt x="22837" y="20514"/>
                    <a:pt x="23753" y="19157"/>
                    <a:pt x="24396" y="17645"/>
                  </a:cubicBezTo>
                  <a:cubicBezTo>
                    <a:pt x="25051" y="16073"/>
                    <a:pt x="25397" y="14407"/>
                    <a:pt x="25397" y="12704"/>
                  </a:cubicBezTo>
                  <a:cubicBezTo>
                    <a:pt x="25397" y="10989"/>
                    <a:pt x="25063" y="9323"/>
                    <a:pt x="24396" y="7763"/>
                  </a:cubicBezTo>
                  <a:cubicBezTo>
                    <a:pt x="23753" y="6251"/>
                    <a:pt x="22837" y="4882"/>
                    <a:pt x="21670" y="3727"/>
                  </a:cubicBezTo>
                  <a:cubicBezTo>
                    <a:pt x="20515" y="2560"/>
                    <a:pt x="19158" y="1643"/>
                    <a:pt x="17646" y="1000"/>
                  </a:cubicBezTo>
                  <a:cubicBezTo>
                    <a:pt x="16074" y="345"/>
                    <a:pt x="14407" y="0"/>
                    <a:pt x="12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17"/>
            <p:cNvSpPr/>
            <p:nvPr/>
          </p:nvSpPr>
          <p:spPr>
            <a:xfrm>
              <a:off x="4620350" y="2020038"/>
              <a:ext cx="389975" cy="389650"/>
            </a:xfrm>
            <a:custGeom>
              <a:rect b="b" l="l" r="r" t="t"/>
              <a:pathLst>
                <a:path extrusionOk="0" h="15586" w="15599">
                  <a:moveTo>
                    <a:pt x="15598" y="7799"/>
                  </a:moveTo>
                  <a:cubicBezTo>
                    <a:pt x="15598" y="3489"/>
                    <a:pt x="12110" y="0"/>
                    <a:pt x="7799" y="0"/>
                  </a:cubicBezTo>
                  <a:cubicBezTo>
                    <a:pt x="3478" y="0"/>
                    <a:pt x="1" y="3477"/>
                    <a:pt x="1" y="7799"/>
                  </a:cubicBezTo>
                  <a:cubicBezTo>
                    <a:pt x="1" y="12097"/>
                    <a:pt x="3478" y="15586"/>
                    <a:pt x="7799" y="15586"/>
                  </a:cubicBezTo>
                  <a:cubicBezTo>
                    <a:pt x="12110" y="15586"/>
                    <a:pt x="15598" y="12097"/>
                    <a:pt x="15598" y="7799"/>
                  </a:cubicBezTo>
                  <a:close/>
                  <a:moveTo>
                    <a:pt x="1703" y="7799"/>
                  </a:moveTo>
                  <a:cubicBezTo>
                    <a:pt x="1703" y="4430"/>
                    <a:pt x="4430" y="1703"/>
                    <a:pt x="7799" y="1703"/>
                  </a:cubicBezTo>
                  <a:cubicBezTo>
                    <a:pt x="11157" y="1703"/>
                    <a:pt x="13884" y="4430"/>
                    <a:pt x="13884" y="7799"/>
                  </a:cubicBezTo>
                  <a:cubicBezTo>
                    <a:pt x="13884" y="11157"/>
                    <a:pt x="11157" y="13883"/>
                    <a:pt x="7799" y="13883"/>
                  </a:cubicBezTo>
                  <a:cubicBezTo>
                    <a:pt x="4430" y="13871"/>
                    <a:pt x="1703" y="11145"/>
                    <a:pt x="1703" y="77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17"/>
            <p:cNvSpPr/>
            <p:nvPr/>
          </p:nvSpPr>
          <p:spPr>
            <a:xfrm>
              <a:off x="4445625" y="1845313"/>
              <a:ext cx="739125" cy="739100"/>
            </a:xfrm>
            <a:custGeom>
              <a:rect b="b" l="l" r="r" t="t"/>
              <a:pathLst>
                <a:path extrusionOk="0" h="29564" w="29565">
                  <a:moveTo>
                    <a:pt x="29564" y="14788"/>
                  </a:moveTo>
                  <a:cubicBezTo>
                    <a:pt x="29564" y="6608"/>
                    <a:pt x="22944" y="1"/>
                    <a:pt x="14788" y="1"/>
                  </a:cubicBezTo>
                  <a:cubicBezTo>
                    <a:pt x="6609" y="1"/>
                    <a:pt x="1" y="6632"/>
                    <a:pt x="1" y="14788"/>
                  </a:cubicBezTo>
                  <a:cubicBezTo>
                    <a:pt x="1" y="22944"/>
                    <a:pt x="6633" y="29564"/>
                    <a:pt x="14788" y="29564"/>
                  </a:cubicBezTo>
                  <a:cubicBezTo>
                    <a:pt x="22956" y="29564"/>
                    <a:pt x="29564" y="22944"/>
                    <a:pt x="29564" y="14788"/>
                  </a:cubicBezTo>
                  <a:close/>
                  <a:moveTo>
                    <a:pt x="2823" y="14788"/>
                  </a:moveTo>
                  <a:cubicBezTo>
                    <a:pt x="2823" y="8180"/>
                    <a:pt x="8181" y="2822"/>
                    <a:pt x="14788" y="2822"/>
                  </a:cubicBezTo>
                  <a:cubicBezTo>
                    <a:pt x="21396" y="2822"/>
                    <a:pt x="26754" y="8180"/>
                    <a:pt x="26754" y="14788"/>
                  </a:cubicBezTo>
                  <a:cubicBezTo>
                    <a:pt x="26754" y="21384"/>
                    <a:pt x="21396" y="26742"/>
                    <a:pt x="14788" y="26742"/>
                  </a:cubicBezTo>
                  <a:cubicBezTo>
                    <a:pt x="8181" y="26730"/>
                    <a:pt x="2823" y="21372"/>
                    <a:pt x="2823" y="1478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17"/>
            <p:cNvSpPr/>
            <p:nvPr/>
          </p:nvSpPr>
          <p:spPr>
            <a:xfrm>
              <a:off x="4537900" y="1829838"/>
              <a:ext cx="554575" cy="769750"/>
            </a:xfrm>
            <a:custGeom>
              <a:rect b="b" l="l" r="r" t="t"/>
              <a:pathLst>
                <a:path extrusionOk="0" h="30790" w="22183">
                  <a:moveTo>
                    <a:pt x="11062" y="0"/>
                  </a:moveTo>
                  <a:cubicBezTo>
                    <a:pt x="8978" y="0"/>
                    <a:pt x="6966" y="405"/>
                    <a:pt x="5061" y="1203"/>
                  </a:cubicBezTo>
                  <a:cubicBezTo>
                    <a:pt x="3239" y="1977"/>
                    <a:pt x="1584" y="3096"/>
                    <a:pt x="168" y="4513"/>
                  </a:cubicBezTo>
                  <a:cubicBezTo>
                    <a:pt x="108" y="4549"/>
                    <a:pt x="60" y="4608"/>
                    <a:pt x="1" y="4668"/>
                  </a:cubicBezTo>
                  <a:lnTo>
                    <a:pt x="1" y="4894"/>
                  </a:lnTo>
                  <a:lnTo>
                    <a:pt x="287" y="4608"/>
                  </a:lnTo>
                  <a:cubicBezTo>
                    <a:pt x="3168" y="1739"/>
                    <a:pt x="7002" y="143"/>
                    <a:pt x="11074" y="143"/>
                  </a:cubicBezTo>
                  <a:cubicBezTo>
                    <a:pt x="15158" y="143"/>
                    <a:pt x="18979" y="1727"/>
                    <a:pt x="21861" y="4608"/>
                  </a:cubicBezTo>
                  <a:cubicBezTo>
                    <a:pt x="21958" y="4694"/>
                    <a:pt x="22045" y="4790"/>
                    <a:pt x="22123" y="4870"/>
                  </a:cubicBezTo>
                  <a:lnTo>
                    <a:pt x="22123" y="4870"/>
                  </a:lnTo>
                  <a:lnTo>
                    <a:pt x="22123" y="4668"/>
                  </a:lnTo>
                  <a:lnTo>
                    <a:pt x="21956" y="4513"/>
                  </a:lnTo>
                  <a:cubicBezTo>
                    <a:pt x="20539" y="3096"/>
                    <a:pt x="18884" y="1977"/>
                    <a:pt x="17063" y="1203"/>
                  </a:cubicBezTo>
                  <a:cubicBezTo>
                    <a:pt x="15158" y="405"/>
                    <a:pt x="13145" y="0"/>
                    <a:pt x="11062" y="0"/>
                  </a:cubicBezTo>
                  <a:close/>
                  <a:moveTo>
                    <a:pt x="22123" y="4870"/>
                  </a:moveTo>
                  <a:lnTo>
                    <a:pt x="22123" y="4894"/>
                  </a:lnTo>
                  <a:lnTo>
                    <a:pt x="22146" y="4894"/>
                  </a:lnTo>
                  <a:cubicBezTo>
                    <a:pt x="22139" y="4886"/>
                    <a:pt x="22131" y="4878"/>
                    <a:pt x="22123" y="4870"/>
                  </a:cubicBezTo>
                  <a:close/>
                  <a:moveTo>
                    <a:pt x="37" y="25896"/>
                  </a:moveTo>
                  <a:lnTo>
                    <a:pt x="37" y="26123"/>
                  </a:lnTo>
                  <a:lnTo>
                    <a:pt x="203" y="26277"/>
                  </a:lnTo>
                  <a:cubicBezTo>
                    <a:pt x="1608" y="27694"/>
                    <a:pt x="3263" y="28813"/>
                    <a:pt x="5097" y="29587"/>
                  </a:cubicBezTo>
                  <a:cubicBezTo>
                    <a:pt x="7002" y="30385"/>
                    <a:pt x="9014" y="30790"/>
                    <a:pt x="11097" y="30790"/>
                  </a:cubicBezTo>
                  <a:cubicBezTo>
                    <a:pt x="13181" y="30790"/>
                    <a:pt x="15181" y="30385"/>
                    <a:pt x="17086" y="29587"/>
                  </a:cubicBezTo>
                  <a:cubicBezTo>
                    <a:pt x="18920" y="28813"/>
                    <a:pt x="20575" y="27694"/>
                    <a:pt x="21992" y="26277"/>
                  </a:cubicBezTo>
                  <a:lnTo>
                    <a:pt x="22146" y="26123"/>
                  </a:lnTo>
                  <a:lnTo>
                    <a:pt x="22182" y="26123"/>
                  </a:lnTo>
                  <a:lnTo>
                    <a:pt x="22182" y="25896"/>
                  </a:lnTo>
                  <a:cubicBezTo>
                    <a:pt x="22075" y="25980"/>
                    <a:pt x="21980" y="26087"/>
                    <a:pt x="21896" y="26170"/>
                  </a:cubicBezTo>
                  <a:cubicBezTo>
                    <a:pt x="19015" y="29052"/>
                    <a:pt x="15181" y="30635"/>
                    <a:pt x="11109" y="30635"/>
                  </a:cubicBezTo>
                  <a:cubicBezTo>
                    <a:pt x="7026" y="30635"/>
                    <a:pt x="3204" y="29064"/>
                    <a:pt x="322" y="26170"/>
                  </a:cubicBezTo>
                  <a:cubicBezTo>
                    <a:pt x="215" y="26087"/>
                    <a:pt x="120" y="25980"/>
                    <a:pt x="37" y="2589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17"/>
            <p:cNvSpPr/>
            <p:nvPr/>
          </p:nvSpPr>
          <p:spPr>
            <a:xfrm>
              <a:off x="4669175" y="2069163"/>
              <a:ext cx="291425" cy="291125"/>
            </a:xfrm>
            <a:custGeom>
              <a:rect b="b" l="l" r="r" t="t"/>
              <a:pathLst>
                <a:path extrusionOk="0" h="11645" w="11657">
                  <a:moveTo>
                    <a:pt x="5823" y="0"/>
                  </a:moveTo>
                  <a:cubicBezTo>
                    <a:pt x="2608" y="0"/>
                    <a:pt x="1" y="2596"/>
                    <a:pt x="1" y="5810"/>
                  </a:cubicBezTo>
                  <a:cubicBezTo>
                    <a:pt x="1" y="5858"/>
                    <a:pt x="36" y="5894"/>
                    <a:pt x="84" y="5894"/>
                  </a:cubicBezTo>
                  <a:cubicBezTo>
                    <a:pt x="120" y="5894"/>
                    <a:pt x="155" y="5858"/>
                    <a:pt x="155" y="5810"/>
                  </a:cubicBezTo>
                  <a:cubicBezTo>
                    <a:pt x="155" y="2679"/>
                    <a:pt x="2715" y="131"/>
                    <a:pt x="5835" y="131"/>
                  </a:cubicBezTo>
                  <a:cubicBezTo>
                    <a:pt x="8978" y="131"/>
                    <a:pt x="11526" y="2679"/>
                    <a:pt x="11526" y="5810"/>
                  </a:cubicBezTo>
                  <a:cubicBezTo>
                    <a:pt x="11526" y="8954"/>
                    <a:pt x="8966" y="11501"/>
                    <a:pt x="5835" y="11501"/>
                  </a:cubicBezTo>
                  <a:cubicBezTo>
                    <a:pt x="5799" y="11501"/>
                    <a:pt x="5763" y="11525"/>
                    <a:pt x="5763" y="11573"/>
                  </a:cubicBezTo>
                  <a:cubicBezTo>
                    <a:pt x="5763" y="11620"/>
                    <a:pt x="5799" y="11644"/>
                    <a:pt x="5835" y="11644"/>
                  </a:cubicBezTo>
                  <a:cubicBezTo>
                    <a:pt x="9049" y="11644"/>
                    <a:pt x="11657" y="9049"/>
                    <a:pt x="11657" y="5834"/>
                  </a:cubicBezTo>
                  <a:cubicBezTo>
                    <a:pt x="11657" y="2619"/>
                    <a:pt x="9049" y="12"/>
                    <a:pt x="5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17"/>
            <p:cNvSpPr/>
            <p:nvPr/>
          </p:nvSpPr>
          <p:spPr>
            <a:xfrm>
              <a:off x="4495350" y="1894713"/>
              <a:ext cx="546525" cy="640300"/>
            </a:xfrm>
            <a:custGeom>
              <a:rect b="b" l="l" r="r" t="t"/>
              <a:pathLst>
                <a:path extrusionOk="0" h="25612" w="21861">
                  <a:moveTo>
                    <a:pt x="12799" y="1"/>
                  </a:moveTo>
                  <a:cubicBezTo>
                    <a:pt x="9370" y="1"/>
                    <a:pt x="6156" y="1346"/>
                    <a:pt x="3751" y="3751"/>
                  </a:cubicBezTo>
                  <a:cubicBezTo>
                    <a:pt x="1322" y="6180"/>
                    <a:pt x="0" y="9383"/>
                    <a:pt x="0" y="12800"/>
                  </a:cubicBezTo>
                  <a:cubicBezTo>
                    <a:pt x="0" y="16229"/>
                    <a:pt x="1334" y="19444"/>
                    <a:pt x="3751" y="21849"/>
                  </a:cubicBezTo>
                  <a:cubicBezTo>
                    <a:pt x="6168" y="24278"/>
                    <a:pt x="9370" y="25611"/>
                    <a:pt x="12799" y="25611"/>
                  </a:cubicBezTo>
                  <a:cubicBezTo>
                    <a:pt x="16217" y="25611"/>
                    <a:pt x="19431" y="24266"/>
                    <a:pt x="21848" y="21849"/>
                  </a:cubicBezTo>
                  <a:cubicBezTo>
                    <a:pt x="21848" y="21837"/>
                    <a:pt x="21860" y="21813"/>
                    <a:pt x="21860" y="21789"/>
                  </a:cubicBezTo>
                  <a:cubicBezTo>
                    <a:pt x="21860" y="21772"/>
                    <a:pt x="21860" y="21761"/>
                    <a:pt x="21855" y="21761"/>
                  </a:cubicBezTo>
                  <a:cubicBezTo>
                    <a:pt x="21854" y="21761"/>
                    <a:pt x="21851" y="21762"/>
                    <a:pt x="21848" y="21766"/>
                  </a:cubicBezTo>
                  <a:cubicBezTo>
                    <a:pt x="21830" y="21748"/>
                    <a:pt x="21810" y="21739"/>
                    <a:pt x="21790" y="21739"/>
                  </a:cubicBezTo>
                  <a:cubicBezTo>
                    <a:pt x="21771" y="21739"/>
                    <a:pt x="21753" y="21748"/>
                    <a:pt x="21741" y="21766"/>
                  </a:cubicBezTo>
                  <a:cubicBezTo>
                    <a:pt x="19348" y="24159"/>
                    <a:pt x="16169" y="25468"/>
                    <a:pt x="12799" y="25468"/>
                  </a:cubicBezTo>
                  <a:cubicBezTo>
                    <a:pt x="9418" y="25468"/>
                    <a:pt x="6227" y="24147"/>
                    <a:pt x="3846" y="21766"/>
                  </a:cubicBezTo>
                  <a:cubicBezTo>
                    <a:pt x="1453" y="19372"/>
                    <a:pt x="143" y="16193"/>
                    <a:pt x="143" y="12824"/>
                  </a:cubicBezTo>
                  <a:cubicBezTo>
                    <a:pt x="143" y="9443"/>
                    <a:pt x="1465" y="6252"/>
                    <a:pt x="3846" y="3870"/>
                  </a:cubicBezTo>
                  <a:cubicBezTo>
                    <a:pt x="6251" y="1477"/>
                    <a:pt x="9418" y="168"/>
                    <a:pt x="12799" y="168"/>
                  </a:cubicBezTo>
                  <a:cubicBezTo>
                    <a:pt x="16169" y="168"/>
                    <a:pt x="19360" y="1489"/>
                    <a:pt x="21741" y="3870"/>
                  </a:cubicBezTo>
                  <a:cubicBezTo>
                    <a:pt x="21753" y="3888"/>
                    <a:pt x="21771" y="3897"/>
                    <a:pt x="21790" y="3897"/>
                  </a:cubicBezTo>
                  <a:cubicBezTo>
                    <a:pt x="21810" y="3897"/>
                    <a:pt x="21830" y="3888"/>
                    <a:pt x="21848" y="3870"/>
                  </a:cubicBezTo>
                  <a:cubicBezTo>
                    <a:pt x="21848" y="3859"/>
                    <a:pt x="21860" y="3835"/>
                    <a:pt x="21860" y="3811"/>
                  </a:cubicBezTo>
                  <a:cubicBezTo>
                    <a:pt x="21860" y="3787"/>
                    <a:pt x="21860" y="3775"/>
                    <a:pt x="21848" y="3751"/>
                  </a:cubicBezTo>
                  <a:cubicBezTo>
                    <a:pt x="19419" y="1334"/>
                    <a:pt x="16217" y="1"/>
                    <a:pt x="12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17"/>
            <p:cNvSpPr/>
            <p:nvPr/>
          </p:nvSpPr>
          <p:spPr>
            <a:xfrm>
              <a:off x="4611425" y="2011113"/>
              <a:ext cx="408125" cy="408100"/>
            </a:xfrm>
            <a:custGeom>
              <a:rect b="b" l="l" r="r" t="t"/>
              <a:pathLst>
                <a:path extrusionOk="0" h="16324" w="16325">
                  <a:moveTo>
                    <a:pt x="8168" y="0"/>
                  </a:moveTo>
                  <a:cubicBezTo>
                    <a:pt x="3656" y="0"/>
                    <a:pt x="1" y="3656"/>
                    <a:pt x="1" y="8168"/>
                  </a:cubicBezTo>
                  <a:cubicBezTo>
                    <a:pt x="1" y="8204"/>
                    <a:pt x="25" y="8239"/>
                    <a:pt x="72" y="8239"/>
                  </a:cubicBezTo>
                  <a:cubicBezTo>
                    <a:pt x="120" y="8239"/>
                    <a:pt x="144" y="8204"/>
                    <a:pt x="144" y="8168"/>
                  </a:cubicBezTo>
                  <a:cubicBezTo>
                    <a:pt x="144" y="3739"/>
                    <a:pt x="3727" y="155"/>
                    <a:pt x="8156" y="155"/>
                  </a:cubicBezTo>
                  <a:cubicBezTo>
                    <a:pt x="12574" y="155"/>
                    <a:pt x="16157" y="3739"/>
                    <a:pt x="16157" y="8168"/>
                  </a:cubicBezTo>
                  <a:cubicBezTo>
                    <a:pt x="16157" y="12585"/>
                    <a:pt x="12574" y="16169"/>
                    <a:pt x="8156" y="16169"/>
                  </a:cubicBezTo>
                  <a:cubicBezTo>
                    <a:pt x="8109" y="16169"/>
                    <a:pt x="8073" y="16205"/>
                    <a:pt x="8073" y="16240"/>
                  </a:cubicBezTo>
                  <a:cubicBezTo>
                    <a:pt x="8073" y="16288"/>
                    <a:pt x="8109" y="16324"/>
                    <a:pt x="8156" y="16324"/>
                  </a:cubicBezTo>
                  <a:cubicBezTo>
                    <a:pt x="12657" y="16324"/>
                    <a:pt x="16324" y="12657"/>
                    <a:pt x="16324" y="8156"/>
                  </a:cubicBezTo>
                  <a:cubicBezTo>
                    <a:pt x="16324" y="3644"/>
                    <a:pt x="12681" y="0"/>
                    <a:pt x="8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17"/>
            <p:cNvSpPr/>
            <p:nvPr/>
          </p:nvSpPr>
          <p:spPr>
            <a:xfrm>
              <a:off x="4557250" y="1963213"/>
              <a:ext cx="490875" cy="503000"/>
            </a:xfrm>
            <a:custGeom>
              <a:rect b="b" l="l" r="r" t="t"/>
              <a:pathLst>
                <a:path extrusionOk="0" h="20120" w="19635">
                  <a:moveTo>
                    <a:pt x="10345" y="1"/>
                  </a:moveTo>
                  <a:cubicBezTo>
                    <a:pt x="9033" y="1"/>
                    <a:pt x="7721" y="263"/>
                    <a:pt x="6466" y="785"/>
                  </a:cubicBezTo>
                  <a:cubicBezTo>
                    <a:pt x="3977" y="1809"/>
                    <a:pt x="2061" y="3738"/>
                    <a:pt x="1037" y="6226"/>
                  </a:cubicBezTo>
                  <a:cubicBezTo>
                    <a:pt x="1" y="8715"/>
                    <a:pt x="25" y="11441"/>
                    <a:pt x="1049" y="13918"/>
                  </a:cubicBezTo>
                  <a:cubicBezTo>
                    <a:pt x="2072" y="16406"/>
                    <a:pt x="4025" y="18323"/>
                    <a:pt x="6513" y="19359"/>
                  </a:cubicBezTo>
                  <a:cubicBezTo>
                    <a:pt x="7741" y="19866"/>
                    <a:pt x="9030" y="20119"/>
                    <a:pt x="10321" y="20119"/>
                  </a:cubicBezTo>
                  <a:cubicBezTo>
                    <a:pt x="11634" y="20119"/>
                    <a:pt x="12950" y="19858"/>
                    <a:pt x="14205" y="19335"/>
                  </a:cubicBezTo>
                  <a:cubicBezTo>
                    <a:pt x="16670" y="18311"/>
                    <a:pt x="18598" y="16394"/>
                    <a:pt x="19622" y="13918"/>
                  </a:cubicBezTo>
                  <a:cubicBezTo>
                    <a:pt x="19634" y="13894"/>
                    <a:pt x="19622" y="13882"/>
                    <a:pt x="19622" y="13858"/>
                  </a:cubicBezTo>
                  <a:cubicBezTo>
                    <a:pt x="19610" y="13834"/>
                    <a:pt x="19587" y="13823"/>
                    <a:pt x="19575" y="13823"/>
                  </a:cubicBezTo>
                  <a:lnTo>
                    <a:pt x="19515" y="13823"/>
                  </a:lnTo>
                  <a:cubicBezTo>
                    <a:pt x="19491" y="13834"/>
                    <a:pt x="19467" y="13846"/>
                    <a:pt x="19467" y="13858"/>
                  </a:cubicBezTo>
                  <a:cubicBezTo>
                    <a:pt x="18455" y="16287"/>
                    <a:pt x="16550" y="18192"/>
                    <a:pt x="14133" y="19204"/>
                  </a:cubicBezTo>
                  <a:cubicBezTo>
                    <a:pt x="12910" y="19718"/>
                    <a:pt x="11617" y="19974"/>
                    <a:pt x="10324" y="19974"/>
                  </a:cubicBezTo>
                  <a:cubicBezTo>
                    <a:pt x="9039" y="19974"/>
                    <a:pt x="7754" y="19721"/>
                    <a:pt x="6537" y="19216"/>
                  </a:cubicBezTo>
                  <a:cubicBezTo>
                    <a:pt x="4097" y="18204"/>
                    <a:pt x="2180" y="16299"/>
                    <a:pt x="1168" y="13858"/>
                  </a:cubicBezTo>
                  <a:cubicBezTo>
                    <a:pt x="144" y="11417"/>
                    <a:pt x="144" y="8715"/>
                    <a:pt x="1156" y="6274"/>
                  </a:cubicBezTo>
                  <a:cubicBezTo>
                    <a:pt x="2168" y="3833"/>
                    <a:pt x="4073" y="1916"/>
                    <a:pt x="6513" y="904"/>
                  </a:cubicBezTo>
                  <a:cubicBezTo>
                    <a:pt x="7741" y="383"/>
                    <a:pt x="9035" y="124"/>
                    <a:pt x="10328" y="124"/>
                  </a:cubicBezTo>
                  <a:cubicBezTo>
                    <a:pt x="11606" y="124"/>
                    <a:pt x="12884" y="377"/>
                    <a:pt x="14098" y="880"/>
                  </a:cubicBezTo>
                  <a:cubicBezTo>
                    <a:pt x="16539" y="1892"/>
                    <a:pt x="18455" y="3797"/>
                    <a:pt x="19467" y="6238"/>
                  </a:cubicBezTo>
                  <a:cubicBezTo>
                    <a:pt x="19477" y="6275"/>
                    <a:pt x="19507" y="6290"/>
                    <a:pt x="19536" y="6290"/>
                  </a:cubicBezTo>
                  <a:cubicBezTo>
                    <a:pt x="19545" y="6290"/>
                    <a:pt x="19554" y="6289"/>
                    <a:pt x="19563" y="6286"/>
                  </a:cubicBezTo>
                  <a:cubicBezTo>
                    <a:pt x="19598" y="6274"/>
                    <a:pt x="19622" y="6226"/>
                    <a:pt x="19598" y="6203"/>
                  </a:cubicBezTo>
                  <a:cubicBezTo>
                    <a:pt x="18575" y="3714"/>
                    <a:pt x="16646" y="1785"/>
                    <a:pt x="14157" y="761"/>
                  </a:cubicBezTo>
                  <a:cubicBezTo>
                    <a:pt x="12924" y="254"/>
                    <a:pt x="11635" y="1"/>
                    <a:pt x="10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6" name="Google Shape;696;p17"/>
          <p:cNvGrpSpPr/>
          <p:nvPr/>
        </p:nvGrpSpPr>
        <p:grpSpPr>
          <a:xfrm>
            <a:off x="-858537" y="3952469"/>
            <a:ext cx="1942494" cy="2022980"/>
            <a:chOff x="4445625" y="1829838"/>
            <a:chExt cx="739125" cy="769750"/>
          </a:xfrm>
        </p:grpSpPr>
        <p:sp>
          <p:nvSpPr>
            <p:cNvPr id="697" name="Google Shape;697;p17"/>
            <p:cNvSpPr/>
            <p:nvPr/>
          </p:nvSpPr>
          <p:spPr>
            <a:xfrm>
              <a:off x="4497725" y="1897713"/>
              <a:ext cx="634925" cy="634925"/>
            </a:xfrm>
            <a:custGeom>
              <a:rect b="b" l="l" r="r" t="t"/>
              <a:pathLst>
                <a:path extrusionOk="0" h="25397" w="25397">
                  <a:moveTo>
                    <a:pt x="12704" y="36"/>
                  </a:moveTo>
                  <a:cubicBezTo>
                    <a:pt x="14407" y="36"/>
                    <a:pt x="16062" y="381"/>
                    <a:pt x="17622" y="1036"/>
                  </a:cubicBezTo>
                  <a:cubicBezTo>
                    <a:pt x="19122" y="1679"/>
                    <a:pt x="20479" y="2584"/>
                    <a:pt x="21646" y="3739"/>
                  </a:cubicBezTo>
                  <a:cubicBezTo>
                    <a:pt x="22801" y="4905"/>
                    <a:pt x="23718" y="6251"/>
                    <a:pt x="24349" y="7763"/>
                  </a:cubicBezTo>
                  <a:cubicBezTo>
                    <a:pt x="25027" y="9323"/>
                    <a:pt x="25349" y="10978"/>
                    <a:pt x="25349" y="12692"/>
                  </a:cubicBezTo>
                  <a:cubicBezTo>
                    <a:pt x="25349" y="14395"/>
                    <a:pt x="25004" y="16050"/>
                    <a:pt x="24349" y="17609"/>
                  </a:cubicBezTo>
                  <a:cubicBezTo>
                    <a:pt x="23718" y="19121"/>
                    <a:pt x="22801" y="20467"/>
                    <a:pt x="21646" y="21634"/>
                  </a:cubicBezTo>
                  <a:cubicBezTo>
                    <a:pt x="20479" y="22789"/>
                    <a:pt x="19122" y="23705"/>
                    <a:pt x="17622" y="24336"/>
                  </a:cubicBezTo>
                  <a:cubicBezTo>
                    <a:pt x="16062" y="25015"/>
                    <a:pt x="14407" y="25336"/>
                    <a:pt x="12704" y="25336"/>
                  </a:cubicBezTo>
                  <a:cubicBezTo>
                    <a:pt x="10990" y="25336"/>
                    <a:pt x="9335" y="24991"/>
                    <a:pt x="7775" y="24336"/>
                  </a:cubicBezTo>
                  <a:cubicBezTo>
                    <a:pt x="6275" y="23705"/>
                    <a:pt x="4918" y="22789"/>
                    <a:pt x="3751" y="21634"/>
                  </a:cubicBezTo>
                  <a:cubicBezTo>
                    <a:pt x="2596" y="20467"/>
                    <a:pt x="1679" y="19121"/>
                    <a:pt x="1048" y="17609"/>
                  </a:cubicBezTo>
                  <a:cubicBezTo>
                    <a:pt x="382" y="16050"/>
                    <a:pt x="48" y="14395"/>
                    <a:pt x="48" y="12692"/>
                  </a:cubicBezTo>
                  <a:cubicBezTo>
                    <a:pt x="48" y="10978"/>
                    <a:pt x="393" y="9323"/>
                    <a:pt x="1048" y="7763"/>
                  </a:cubicBezTo>
                  <a:cubicBezTo>
                    <a:pt x="1691" y="6251"/>
                    <a:pt x="2596" y="4905"/>
                    <a:pt x="3751" y="3739"/>
                  </a:cubicBezTo>
                  <a:cubicBezTo>
                    <a:pt x="4918" y="2584"/>
                    <a:pt x="6275" y="1679"/>
                    <a:pt x="7775" y="1036"/>
                  </a:cubicBezTo>
                  <a:cubicBezTo>
                    <a:pt x="9335" y="369"/>
                    <a:pt x="10990" y="36"/>
                    <a:pt x="12704" y="36"/>
                  </a:cubicBezTo>
                  <a:close/>
                  <a:moveTo>
                    <a:pt x="12704" y="0"/>
                  </a:moveTo>
                  <a:cubicBezTo>
                    <a:pt x="10990" y="0"/>
                    <a:pt x="9323" y="333"/>
                    <a:pt x="7763" y="1000"/>
                  </a:cubicBezTo>
                  <a:cubicBezTo>
                    <a:pt x="6251" y="1643"/>
                    <a:pt x="4882" y="2560"/>
                    <a:pt x="3727" y="3727"/>
                  </a:cubicBezTo>
                  <a:cubicBezTo>
                    <a:pt x="2560" y="4882"/>
                    <a:pt x="1644" y="6239"/>
                    <a:pt x="1001" y="7763"/>
                  </a:cubicBezTo>
                  <a:cubicBezTo>
                    <a:pt x="346" y="9323"/>
                    <a:pt x="1" y="10989"/>
                    <a:pt x="1" y="12704"/>
                  </a:cubicBezTo>
                  <a:cubicBezTo>
                    <a:pt x="1" y="14407"/>
                    <a:pt x="334" y="16073"/>
                    <a:pt x="1001" y="17645"/>
                  </a:cubicBezTo>
                  <a:cubicBezTo>
                    <a:pt x="1644" y="19145"/>
                    <a:pt x="2560" y="20514"/>
                    <a:pt x="3727" y="21669"/>
                  </a:cubicBezTo>
                  <a:cubicBezTo>
                    <a:pt x="4882" y="22836"/>
                    <a:pt x="6239" y="23753"/>
                    <a:pt x="7763" y="24396"/>
                  </a:cubicBezTo>
                  <a:cubicBezTo>
                    <a:pt x="9323" y="25051"/>
                    <a:pt x="10990" y="25396"/>
                    <a:pt x="12704" y="25396"/>
                  </a:cubicBezTo>
                  <a:cubicBezTo>
                    <a:pt x="14407" y="25396"/>
                    <a:pt x="16074" y="25051"/>
                    <a:pt x="17646" y="24396"/>
                  </a:cubicBezTo>
                  <a:cubicBezTo>
                    <a:pt x="19146" y="23753"/>
                    <a:pt x="20515" y="22836"/>
                    <a:pt x="21670" y="21669"/>
                  </a:cubicBezTo>
                  <a:cubicBezTo>
                    <a:pt x="22837" y="20514"/>
                    <a:pt x="23753" y="19157"/>
                    <a:pt x="24396" y="17645"/>
                  </a:cubicBezTo>
                  <a:cubicBezTo>
                    <a:pt x="25051" y="16073"/>
                    <a:pt x="25397" y="14407"/>
                    <a:pt x="25397" y="12704"/>
                  </a:cubicBezTo>
                  <a:cubicBezTo>
                    <a:pt x="25397" y="10989"/>
                    <a:pt x="25063" y="9323"/>
                    <a:pt x="24396" y="7763"/>
                  </a:cubicBezTo>
                  <a:cubicBezTo>
                    <a:pt x="23753" y="6251"/>
                    <a:pt x="22837" y="4882"/>
                    <a:pt x="21670" y="3727"/>
                  </a:cubicBezTo>
                  <a:cubicBezTo>
                    <a:pt x="20515" y="2560"/>
                    <a:pt x="19158" y="1643"/>
                    <a:pt x="17646" y="1000"/>
                  </a:cubicBezTo>
                  <a:cubicBezTo>
                    <a:pt x="16074" y="345"/>
                    <a:pt x="14407" y="0"/>
                    <a:pt x="12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17"/>
            <p:cNvSpPr/>
            <p:nvPr/>
          </p:nvSpPr>
          <p:spPr>
            <a:xfrm>
              <a:off x="4620350" y="2020038"/>
              <a:ext cx="389975" cy="389650"/>
            </a:xfrm>
            <a:custGeom>
              <a:rect b="b" l="l" r="r" t="t"/>
              <a:pathLst>
                <a:path extrusionOk="0" h="15586" w="15599">
                  <a:moveTo>
                    <a:pt x="15598" y="7799"/>
                  </a:moveTo>
                  <a:cubicBezTo>
                    <a:pt x="15598" y="3489"/>
                    <a:pt x="12110" y="0"/>
                    <a:pt x="7799" y="0"/>
                  </a:cubicBezTo>
                  <a:cubicBezTo>
                    <a:pt x="3478" y="0"/>
                    <a:pt x="1" y="3477"/>
                    <a:pt x="1" y="7799"/>
                  </a:cubicBezTo>
                  <a:cubicBezTo>
                    <a:pt x="1" y="12097"/>
                    <a:pt x="3478" y="15586"/>
                    <a:pt x="7799" y="15586"/>
                  </a:cubicBezTo>
                  <a:cubicBezTo>
                    <a:pt x="12110" y="15586"/>
                    <a:pt x="15598" y="12097"/>
                    <a:pt x="15598" y="7799"/>
                  </a:cubicBezTo>
                  <a:close/>
                  <a:moveTo>
                    <a:pt x="1703" y="7799"/>
                  </a:moveTo>
                  <a:cubicBezTo>
                    <a:pt x="1703" y="4430"/>
                    <a:pt x="4430" y="1703"/>
                    <a:pt x="7799" y="1703"/>
                  </a:cubicBezTo>
                  <a:cubicBezTo>
                    <a:pt x="11157" y="1703"/>
                    <a:pt x="13884" y="4430"/>
                    <a:pt x="13884" y="7799"/>
                  </a:cubicBezTo>
                  <a:cubicBezTo>
                    <a:pt x="13884" y="11157"/>
                    <a:pt x="11157" y="13883"/>
                    <a:pt x="7799" y="13883"/>
                  </a:cubicBezTo>
                  <a:cubicBezTo>
                    <a:pt x="4430" y="13871"/>
                    <a:pt x="1703" y="11145"/>
                    <a:pt x="1703" y="77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17"/>
            <p:cNvSpPr/>
            <p:nvPr/>
          </p:nvSpPr>
          <p:spPr>
            <a:xfrm>
              <a:off x="4445625" y="1845313"/>
              <a:ext cx="739125" cy="739100"/>
            </a:xfrm>
            <a:custGeom>
              <a:rect b="b" l="l" r="r" t="t"/>
              <a:pathLst>
                <a:path extrusionOk="0" h="29564" w="29565">
                  <a:moveTo>
                    <a:pt x="29564" y="14788"/>
                  </a:moveTo>
                  <a:cubicBezTo>
                    <a:pt x="29564" y="6608"/>
                    <a:pt x="22944" y="1"/>
                    <a:pt x="14788" y="1"/>
                  </a:cubicBezTo>
                  <a:cubicBezTo>
                    <a:pt x="6609" y="1"/>
                    <a:pt x="1" y="6632"/>
                    <a:pt x="1" y="14788"/>
                  </a:cubicBezTo>
                  <a:cubicBezTo>
                    <a:pt x="1" y="22944"/>
                    <a:pt x="6633" y="29564"/>
                    <a:pt x="14788" y="29564"/>
                  </a:cubicBezTo>
                  <a:cubicBezTo>
                    <a:pt x="22956" y="29564"/>
                    <a:pt x="29564" y="22944"/>
                    <a:pt x="29564" y="14788"/>
                  </a:cubicBezTo>
                  <a:close/>
                  <a:moveTo>
                    <a:pt x="2823" y="14788"/>
                  </a:moveTo>
                  <a:cubicBezTo>
                    <a:pt x="2823" y="8180"/>
                    <a:pt x="8181" y="2822"/>
                    <a:pt x="14788" y="2822"/>
                  </a:cubicBezTo>
                  <a:cubicBezTo>
                    <a:pt x="21396" y="2822"/>
                    <a:pt x="26754" y="8180"/>
                    <a:pt x="26754" y="14788"/>
                  </a:cubicBezTo>
                  <a:cubicBezTo>
                    <a:pt x="26754" y="21384"/>
                    <a:pt x="21396" y="26742"/>
                    <a:pt x="14788" y="26742"/>
                  </a:cubicBezTo>
                  <a:cubicBezTo>
                    <a:pt x="8181" y="26730"/>
                    <a:pt x="2823" y="21372"/>
                    <a:pt x="2823" y="1478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17"/>
            <p:cNvSpPr/>
            <p:nvPr/>
          </p:nvSpPr>
          <p:spPr>
            <a:xfrm>
              <a:off x="4537900" y="1829838"/>
              <a:ext cx="554575" cy="769750"/>
            </a:xfrm>
            <a:custGeom>
              <a:rect b="b" l="l" r="r" t="t"/>
              <a:pathLst>
                <a:path extrusionOk="0" h="30790" w="22183">
                  <a:moveTo>
                    <a:pt x="11062" y="0"/>
                  </a:moveTo>
                  <a:cubicBezTo>
                    <a:pt x="8978" y="0"/>
                    <a:pt x="6966" y="405"/>
                    <a:pt x="5061" y="1203"/>
                  </a:cubicBezTo>
                  <a:cubicBezTo>
                    <a:pt x="3239" y="1977"/>
                    <a:pt x="1584" y="3096"/>
                    <a:pt x="168" y="4513"/>
                  </a:cubicBezTo>
                  <a:cubicBezTo>
                    <a:pt x="108" y="4549"/>
                    <a:pt x="60" y="4608"/>
                    <a:pt x="1" y="4668"/>
                  </a:cubicBezTo>
                  <a:lnTo>
                    <a:pt x="1" y="4894"/>
                  </a:lnTo>
                  <a:lnTo>
                    <a:pt x="287" y="4608"/>
                  </a:lnTo>
                  <a:cubicBezTo>
                    <a:pt x="3168" y="1739"/>
                    <a:pt x="7002" y="143"/>
                    <a:pt x="11074" y="143"/>
                  </a:cubicBezTo>
                  <a:cubicBezTo>
                    <a:pt x="15158" y="143"/>
                    <a:pt x="18979" y="1727"/>
                    <a:pt x="21861" y="4608"/>
                  </a:cubicBezTo>
                  <a:cubicBezTo>
                    <a:pt x="21958" y="4694"/>
                    <a:pt x="22045" y="4790"/>
                    <a:pt x="22123" y="4870"/>
                  </a:cubicBezTo>
                  <a:lnTo>
                    <a:pt x="22123" y="4870"/>
                  </a:lnTo>
                  <a:lnTo>
                    <a:pt x="22123" y="4668"/>
                  </a:lnTo>
                  <a:lnTo>
                    <a:pt x="21956" y="4513"/>
                  </a:lnTo>
                  <a:cubicBezTo>
                    <a:pt x="20539" y="3096"/>
                    <a:pt x="18884" y="1977"/>
                    <a:pt x="17063" y="1203"/>
                  </a:cubicBezTo>
                  <a:cubicBezTo>
                    <a:pt x="15158" y="405"/>
                    <a:pt x="13145" y="0"/>
                    <a:pt x="11062" y="0"/>
                  </a:cubicBezTo>
                  <a:close/>
                  <a:moveTo>
                    <a:pt x="22123" y="4870"/>
                  </a:moveTo>
                  <a:lnTo>
                    <a:pt x="22123" y="4894"/>
                  </a:lnTo>
                  <a:lnTo>
                    <a:pt x="22146" y="4894"/>
                  </a:lnTo>
                  <a:cubicBezTo>
                    <a:pt x="22139" y="4886"/>
                    <a:pt x="22131" y="4878"/>
                    <a:pt x="22123" y="4870"/>
                  </a:cubicBezTo>
                  <a:close/>
                  <a:moveTo>
                    <a:pt x="37" y="25896"/>
                  </a:moveTo>
                  <a:lnTo>
                    <a:pt x="37" y="26123"/>
                  </a:lnTo>
                  <a:lnTo>
                    <a:pt x="203" y="26277"/>
                  </a:lnTo>
                  <a:cubicBezTo>
                    <a:pt x="1608" y="27694"/>
                    <a:pt x="3263" y="28813"/>
                    <a:pt x="5097" y="29587"/>
                  </a:cubicBezTo>
                  <a:cubicBezTo>
                    <a:pt x="7002" y="30385"/>
                    <a:pt x="9014" y="30790"/>
                    <a:pt x="11097" y="30790"/>
                  </a:cubicBezTo>
                  <a:cubicBezTo>
                    <a:pt x="13181" y="30790"/>
                    <a:pt x="15181" y="30385"/>
                    <a:pt x="17086" y="29587"/>
                  </a:cubicBezTo>
                  <a:cubicBezTo>
                    <a:pt x="18920" y="28813"/>
                    <a:pt x="20575" y="27694"/>
                    <a:pt x="21992" y="26277"/>
                  </a:cubicBezTo>
                  <a:lnTo>
                    <a:pt x="22146" y="26123"/>
                  </a:lnTo>
                  <a:lnTo>
                    <a:pt x="22182" y="26123"/>
                  </a:lnTo>
                  <a:lnTo>
                    <a:pt x="22182" y="25896"/>
                  </a:lnTo>
                  <a:cubicBezTo>
                    <a:pt x="22075" y="25980"/>
                    <a:pt x="21980" y="26087"/>
                    <a:pt x="21896" y="26170"/>
                  </a:cubicBezTo>
                  <a:cubicBezTo>
                    <a:pt x="19015" y="29052"/>
                    <a:pt x="15181" y="30635"/>
                    <a:pt x="11109" y="30635"/>
                  </a:cubicBezTo>
                  <a:cubicBezTo>
                    <a:pt x="7026" y="30635"/>
                    <a:pt x="3204" y="29064"/>
                    <a:pt x="322" y="26170"/>
                  </a:cubicBezTo>
                  <a:cubicBezTo>
                    <a:pt x="215" y="26087"/>
                    <a:pt x="120" y="25980"/>
                    <a:pt x="37" y="2589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17"/>
            <p:cNvSpPr/>
            <p:nvPr/>
          </p:nvSpPr>
          <p:spPr>
            <a:xfrm>
              <a:off x="4669175" y="2069163"/>
              <a:ext cx="291425" cy="291125"/>
            </a:xfrm>
            <a:custGeom>
              <a:rect b="b" l="l" r="r" t="t"/>
              <a:pathLst>
                <a:path extrusionOk="0" h="11645" w="11657">
                  <a:moveTo>
                    <a:pt x="5823" y="0"/>
                  </a:moveTo>
                  <a:cubicBezTo>
                    <a:pt x="2608" y="0"/>
                    <a:pt x="1" y="2596"/>
                    <a:pt x="1" y="5810"/>
                  </a:cubicBezTo>
                  <a:cubicBezTo>
                    <a:pt x="1" y="5858"/>
                    <a:pt x="36" y="5894"/>
                    <a:pt x="84" y="5894"/>
                  </a:cubicBezTo>
                  <a:cubicBezTo>
                    <a:pt x="120" y="5894"/>
                    <a:pt x="155" y="5858"/>
                    <a:pt x="155" y="5810"/>
                  </a:cubicBezTo>
                  <a:cubicBezTo>
                    <a:pt x="155" y="2679"/>
                    <a:pt x="2715" y="131"/>
                    <a:pt x="5835" y="131"/>
                  </a:cubicBezTo>
                  <a:cubicBezTo>
                    <a:pt x="8978" y="131"/>
                    <a:pt x="11526" y="2679"/>
                    <a:pt x="11526" y="5810"/>
                  </a:cubicBezTo>
                  <a:cubicBezTo>
                    <a:pt x="11526" y="8954"/>
                    <a:pt x="8966" y="11501"/>
                    <a:pt x="5835" y="11501"/>
                  </a:cubicBezTo>
                  <a:cubicBezTo>
                    <a:pt x="5799" y="11501"/>
                    <a:pt x="5763" y="11525"/>
                    <a:pt x="5763" y="11573"/>
                  </a:cubicBezTo>
                  <a:cubicBezTo>
                    <a:pt x="5763" y="11620"/>
                    <a:pt x="5799" y="11644"/>
                    <a:pt x="5835" y="11644"/>
                  </a:cubicBezTo>
                  <a:cubicBezTo>
                    <a:pt x="9049" y="11644"/>
                    <a:pt x="11657" y="9049"/>
                    <a:pt x="11657" y="5834"/>
                  </a:cubicBezTo>
                  <a:cubicBezTo>
                    <a:pt x="11657" y="2619"/>
                    <a:pt x="9049" y="12"/>
                    <a:pt x="5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17"/>
            <p:cNvSpPr/>
            <p:nvPr/>
          </p:nvSpPr>
          <p:spPr>
            <a:xfrm>
              <a:off x="4495350" y="1894713"/>
              <a:ext cx="546525" cy="640300"/>
            </a:xfrm>
            <a:custGeom>
              <a:rect b="b" l="l" r="r" t="t"/>
              <a:pathLst>
                <a:path extrusionOk="0" h="25612" w="21861">
                  <a:moveTo>
                    <a:pt x="12799" y="1"/>
                  </a:moveTo>
                  <a:cubicBezTo>
                    <a:pt x="9370" y="1"/>
                    <a:pt x="6156" y="1346"/>
                    <a:pt x="3751" y="3751"/>
                  </a:cubicBezTo>
                  <a:cubicBezTo>
                    <a:pt x="1322" y="6180"/>
                    <a:pt x="0" y="9383"/>
                    <a:pt x="0" y="12800"/>
                  </a:cubicBezTo>
                  <a:cubicBezTo>
                    <a:pt x="0" y="16229"/>
                    <a:pt x="1334" y="19444"/>
                    <a:pt x="3751" y="21849"/>
                  </a:cubicBezTo>
                  <a:cubicBezTo>
                    <a:pt x="6168" y="24278"/>
                    <a:pt x="9370" y="25611"/>
                    <a:pt x="12799" y="25611"/>
                  </a:cubicBezTo>
                  <a:cubicBezTo>
                    <a:pt x="16217" y="25611"/>
                    <a:pt x="19431" y="24266"/>
                    <a:pt x="21848" y="21849"/>
                  </a:cubicBezTo>
                  <a:cubicBezTo>
                    <a:pt x="21848" y="21837"/>
                    <a:pt x="21860" y="21813"/>
                    <a:pt x="21860" y="21789"/>
                  </a:cubicBezTo>
                  <a:cubicBezTo>
                    <a:pt x="21860" y="21772"/>
                    <a:pt x="21860" y="21761"/>
                    <a:pt x="21855" y="21761"/>
                  </a:cubicBezTo>
                  <a:cubicBezTo>
                    <a:pt x="21854" y="21761"/>
                    <a:pt x="21851" y="21762"/>
                    <a:pt x="21848" y="21766"/>
                  </a:cubicBezTo>
                  <a:cubicBezTo>
                    <a:pt x="21830" y="21748"/>
                    <a:pt x="21810" y="21739"/>
                    <a:pt x="21790" y="21739"/>
                  </a:cubicBezTo>
                  <a:cubicBezTo>
                    <a:pt x="21771" y="21739"/>
                    <a:pt x="21753" y="21748"/>
                    <a:pt x="21741" y="21766"/>
                  </a:cubicBezTo>
                  <a:cubicBezTo>
                    <a:pt x="19348" y="24159"/>
                    <a:pt x="16169" y="25468"/>
                    <a:pt x="12799" y="25468"/>
                  </a:cubicBezTo>
                  <a:cubicBezTo>
                    <a:pt x="9418" y="25468"/>
                    <a:pt x="6227" y="24147"/>
                    <a:pt x="3846" y="21766"/>
                  </a:cubicBezTo>
                  <a:cubicBezTo>
                    <a:pt x="1453" y="19372"/>
                    <a:pt x="143" y="16193"/>
                    <a:pt x="143" y="12824"/>
                  </a:cubicBezTo>
                  <a:cubicBezTo>
                    <a:pt x="143" y="9443"/>
                    <a:pt x="1465" y="6252"/>
                    <a:pt x="3846" y="3870"/>
                  </a:cubicBezTo>
                  <a:cubicBezTo>
                    <a:pt x="6251" y="1477"/>
                    <a:pt x="9418" y="168"/>
                    <a:pt x="12799" y="168"/>
                  </a:cubicBezTo>
                  <a:cubicBezTo>
                    <a:pt x="16169" y="168"/>
                    <a:pt x="19360" y="1489"/>
                    <a:pt x="21741" y="3870"/>
                  </a:cubicBezTo>
                  <a:cubicBezTo>
                    <a:pt x="21753" y="3888"/>
                    <a:pt x="21771" y="3897"/>
                    <a:pt x="21790" y="3897"/>
                  </a:cubicBezTo>
                  <a:cubicBezTo>
                    <a:pt x="21810" y="3897"/>
                    <a:pt x="21830" y="3888"/>
                    <a:pt x="21848" y="3870"/>
                  </a:cubicBezTo>
                  <a:cubicBezTo>
                    <a:pt x="21848" y="3859"/>
                    <a:pt x="21860" y="3835"/>
                    <a:pt x="21860" y="3811"/>
                  </a:cubicBezTo>
                  <a:cubicBezTo>
                    <a:pt x="21860" y="3787"/>
                    <a:pt x="21860" y="3775"/>
                    <a:pt x="21848" y="3751"/>
                  </a:cubicBezTo>
                  <a:cubicBezTo>
                    <a:pt x="19419" y="1334"/>
                    <a:pt x="16217" y="1"/>
                    <a:pt x="12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17"/>
            <p:cNvSpPr/>
            <p:nvPr/>
          </p:nvSpPr>
          <p:spPr>
            <a:xfrm>
              <a:off x="4611425" y="2011113"/>
              <a:ext cx="408125" cy="408100"/>
            </a:xfrm>
            <a:custGeom>
              <a:rect b="b" l="l" r="r" t="t"/>
              <a:pathLst>
                <a:path extrusionOk="0" h="16324" w="16325">
                  <a:moveTo>
                    <a:pt x="8168" y="0"/>
                  </a:moveTo>
                  <a:cubicBezTo>
                    <a:pt x="3656" y="0"/>
                    <a:pt x="1" y="3656"/>
                    <a:pt x="1" y="8168"/>
                  </a:cubicBezTo>
                  <a:cubicBezTo>
                    <a:pt x="1" y="8204"/>
                    <a:pt x="25" y="8239"/>
                    <a:pt x="72" y="8239"/>
                  </a:cubicBezTo>
                  <a:cubicBezTo>
                    <a:pt x="120" y="8239"/>
                    <a:pt x="144" y="8204"/>
                    <a:pt x="144" y="8168"/>
                  </a:cubicBezTo>
                  <a:cubicBezTo>
                    <a:pt x="144" y="3739"/>
                    <a:pt x="3727" y="155"/>
                    <a:pt x="8156" y="155"/>
                  </a:cubicBezTo>
                  <a:cubicBezTo>
                    <a:pt x="12574" y="155"/>
                    <a:pt x="16157" y="3739"/>
                    <a:pt x="16157" y="8168"/>
                  </a:cubicBezTo>
                  <a:cubicBezTo>
                    <a:pt x="16157" y="12585"/>
                    <a:pt x="12574" y="16169"/>
                    <a:pt x="8156" y="16169"/>
                  </a:cubicBezTo>
                  <a:cubicBezTo>
                    <a:pt x="8109" y="16169"/>
                    <a:pt x="8073" y="16205"/>
                    <a:pt x="8073" y="16240"/>
                  </a:cubicBezTo>
                  <a:cubicBezTo>
                    <a:pt x="8073" y="16288"/>
                    <a:pt x="8109" y="16324"/>
                    <a:pt x="8156" y="16324"/>
                  </a:cubicBezTo>
                  <a:cubicBezTo>
                    <a:pt x="12657" y="16324"/>
                    <a:pt x="16324" y="12657"/>
                    <a:pt x="16324" y="8156"/>
                  </a:cubicBezTo>
                  <a:cubicBezTo>
                    <a:pt x="16324" y="3644"/>
                    <a:pt x="12681" y="0"/>
                    <a:pt x="8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17"/>
            <p:cNvSpPr/>
            <p:nvPr/>
          </p:nvSpPr>
          <p:spPr>
            <a:xfrm>
              <a:off x="4557250" y="1963213"/>
              <a:ext cx="490875" cy="503000"/>
            </a:xfrm>
            <a:custGeom>
              <a:rect b="b" l="l" r="r" t="t"/>
              <a:pathLst>
                <a:path extrusionOk="0" h="20120" w="19635">
                  <a:moveTo>
                    <a:pt x="10345" y="1"/>
                  </a:moveTo>
                  <a:cubicBezTo>
                    <a:pt x="9033" y="1"/>
                    <a:pt x="7721" y="263"/>
                    <a:pt x="6466" y="785"/>
                  </a:cubicBezTo>
                  <a:cubicBezTo>
                    <a:pt x="3977" y="1809"/>
                    <a:pt x="2061" y="3738"/>
                    <a:pt x="1037" y="6226"/>
                  </a:cubicBezTo>
                  <a:cubicBezTo>
                    <a:pt x="1" y="8715"/>
                    <a:pt x="25" y="11441"/>
                    <a:pt x="1049" y="13918"/>
                  </a:cubicBezTo>
                  <a:cubicBezTo>
                    <a:pt x="2072" y="16406"/>
                    <a:pt x="4025" y="18323"/>
                    <a:pt x="6513" y="19359"/>
                  </a:cubicBezTo>
                  <a:cubicBezTo>
                    <a:pt x="7741" y="19866"/>
                    <a:pt x="9030" y="20119"/>
                    <a:pt x="10321" y="20119"/>
                  </a:cubicBezTo>
                  <a:cubicBezTo>
                    <a:pt x="11634" y="20119"/>
                    <a:pt x="12950" y="19858"/>
                    <a:pt x="14205" y="19335"/>
                  </a:cubicBezTo>
                  <a:cubicBezTo>
                    <a:pt x="16670" y="18311"/>
                    <a:pt x="18598" y="16394"/>
                    <a:pt x="19622" y="13918"/>
                  </a:cubicBezTo>
                  <a:cubicBezTo>
                    <a:pt x="19634" y="13894"/>
                    <a:pt x="19622" y="13882"/>
                    <a:pt x="19622" y="13858"/>
                  </a:cubicBezTo>
                  <a:cubicBezTo>
                    <a:pt x="19610" y="13834"/>
                    <a:pt x="19587" y="13823"/>
                    <a:pt x="19575" y="13823"/>
                  </a:cubicBezTo>
                  <a:lnTo>
                    <a:pt x="19515" y="13823"/>
                  </a:lnTo>
                  <a:cubicBezTo>
                    <a:pt x="19491" y="13834"/>
                    <a:pt x="19467" y="13846"/>
                    <a:pt x="19467" y="13858"/>
                  </a:cubicBezTo>
                  <a:cubicBezTo>
                    <a:pt x="18455" y="16287"/>
                    <a:pt x="16550" y="18192"/>
                    <a:pt x="14133" y="19204"/>
                  </a:cubicBezTo>
                  <a:cubicBezTo>
                    <a:pt x="12910" y="19718"/>
                    <a:pt x="11617" y="19974"/>
                    <a:pt x="10324" y="19974"/>
                  </a:cubicBezTo>
                  <a:cubicBezTo>
                    <a:pt x="9039" y="19974"/>
                    <a:pt x="7754" y="19721"/>
                    <a:pt x="6537" y="19216"/>
                  </a:cubicBezTo>
                  <a:cubicBezTo>
                    <a:pt x="4097" y="18204"/>
                    <a:pt x="2180" y="16299"/>
                    <a:pt x="1168" y="13858"/>
                  </a:cubicBezTo>
                  <a:cubicBezTo>
                    <a:pt x="144" y="11417"/>
                    <a:pt x="144" y="8715"/>
                    <a:pt x="1156" y="6274"/>
                  </a:cubicBezTo>
                  <a:cubicBezTo>
                    <a:pt x="2168" y="3833"/>
                    <a:pt x="4073" y="1916"/>
                    <a:pt x="6513" y="904"/>
                  </a:cubicBezTo>
                  <a:cubicBezTo>
                    <a:pt x="7741" y="383"/>
                    <a:pt x="9035" y="124"/>
                    <a:pt x="10328" y="124"/>
                  </a:cubicBezTo>
                  <a:cubicBezTo>
                    <a:pt x="11606" y="124"/>
                    <a:pt x="12884" y="377"/>
                    <a:pt x="14098" y="880"/>
                  </a:cubicBezTo>
                  <a:cubicBezTo>
                    <a:pt x="16539" y="1892"/>
                    <a:pt x="18455" y="3797"/>
                    <a:pt x="19467" y="6238"/>
                  </a:cubicBezTo>
                  <a:cubicBezTo>
                    <a:pt x="19477" y="6275"/>
                    <a:pt x="19507" y="6290"/>
                    <a:pt x="19536" y="6290"/>
                  </a:cubicBezTo>
                  <a:cubicBezTo>
                    <a:pt x="19545" y="6290"/>
                    <a:pt x="19554" y="6289"/>
                    <a:pt x="19563" y="6286"/>
                  </a:cubicBezTo>
                  <a:cubicBezTo>
                    <a:pt x="19598" y="6274"/>
                    <a:pt x="19622" y="6226"/>
                    <a:pt x="19598" y="6203"/>
                  </a:cubicBezTo>
                  <a:cubicBezTo>
                    <a:pt x="18575" y="3714"/>
                    <a:pt x="16646" y="1785"/>
                    <a:pt x="14157" y="761"/>
                  </a:cubicBezTo>
                  <a:cubicBezTo>
                    <a:pt x="12924" y="254"/>
                    <a:pt x="11635" y="1"/>
                    <a:pt x="10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5" name="Google Shape;705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06" name="Google Shape;706;p17"/>
          <p:cNvSpPr/>
          <p:nvPr/>
        </p:nvSpPr>
        <p:spPr>
          <a:xfrm flipH="1" rot="-10647072">
            <a:off x="6925193" y="-1707780"/>
            <a:ext cx="3763193" cy="2371431"/>
          </a:xfrm>
          <a:custGeom>
            <a:rect b="b" l="l" r="r" t="t"/>
            <a:pathLst>
              <a:path extrusionOk="0" h="21902" w="34756">
                <a:moveTo>
                  <a:pt x="20385" y="1"/>
                </a:moveTo>
                <a:cubicBezTo>
                  <a:pt x="18425" y="1"/>
                  <a:pt x="17263" y="741"/>
                  <a:pt x="16955" y="953"/>
                </a:cubicBezTo>
                <a:cubicBezTo>
                  <a:pt x="16205" y="1441"/>
                  <a:pt x="15717" y="2287"/>
                  <a:pt x="15622" y="3180"/>
                </a:cubicBezTo>
                <a:cubicBezTo>
                  <a:pt x="15586" y="3692"/>
                  <a:pt x="15658" y="4239"/>
                  <a:pt x="15431" y="4692"/>
                </a:cubicBezTo>
                <a:cubicBezTo>
                  <a:pt x="15152" y="5229"/>
                  <a:pt x="14504" y="5493"/>
                  <a:pt x="13883" y="5493"/>
                </a:cubicBezTo>
                <a:cubicBezTo>
                  <a:pt x="13843" y="5493"/>
                  <a:pt x="13804" y="5492"/>
                  <a:pt x="13765" y="5489"/>
                </a:cubicBezTo>
                <a:cubicBezTo>
                  <a:pt x="13110" y="5466"/>
                  <a:pt x="12503" y="5239"/>
                  <a:pt x="11860" y="5085"/>
                </a:cubicBezTo>
                <a:cubicBezTo>
                  <a:pt x="11583" y="5028"/>
                  <a:pt x="11298" y="4988"/>
                  <a:pt x="11019" y="4988"/>
                </a:cubicBezTo>
                <a:cubicBezTo>
                  <a:pt x="10647" y="4988"/>
                  <a:pt x="10286" y="5060"/>
                  <a:pt x="9967" y="5263"/>
                </a:cubicBezTo>
                <a:cubicBezTo>
                  <a:pt x="9252" y="5728"/>
                  <a:pt x="9038" y="6716"/>
                  <a:pt x="9181" y="7549"/>
                </a:cubicBezTo>
                <a:cubicBezTo>
                  <a:pt x="9335" y="8383"/>
                  <a:pt x="9776" y="9133"/>
                  <a:pt x="10133" y="9907"/>
                </a:cubicBezTo>
                <a:cubicBezTo>
                  <a:pt x="10490" y="10681"/>
                  <a:pt x="10788" y="11550"/>
                  <a:pt x="10586" y="12383"/>
                </a:cubicBezTo>
                <a:cubicBezTo>
                  <a:pt x="10431" y="13002"/>
                  <a:pt x="10014" y="13562"/>
                  <a:pt x="9455" y="13860"/>
                </a:cubicBezTo>
                <a:cubicBezTo>
                  <a:pt x="9053" y="14069"/>
                  <a:pt x="8619" y="14150"/>
                  <a:pt x="8171" y="14150"/>
                </a:cubicBezTo>
                <a:cubicBezTo>
                  <a:pt x="7422" y="14150"/>
                  <a:pt x="6636" y="13924"/>
                  <a:pt x="5906" y="13693"/>
                </a:cubicBezTo>
                <a:cubicBezTo>
                  <a:pt x="5121" y="13443"/>
                  <a:pt x="4335" y="13205"/>
                  <a:pt x="3501" y="13145"/>
                </a:cubicBezTo>
                <a:cubicBezTo>
                  <a:pt x="3391" y="13137"/>
                  <a:pt x="3280" y="13133"/>
                  <a:pt x="3168" y="13133"/>
                </a:cubicBezTo>
                <a:cubicBezTo>
                  <a:pt x="2450" y="13133"/>
                  <a:pt x="1721" y="13304"/>
                  <a:pt x="1144" y="13717"/>
                </a:cubicBezTo>
                <a:cubicBezTo>
                  <a:pt x="537" y="14169"/>
                  <a:pt x="120" y="14943"/>
                  <a:pt x="191" y="15681"/>
                </a:cubicBezTo>
                <a:cubicBezTo>
                  <a:pt x="1" y="16991"/>
                  <a:pt x="477" y="18598"/>
                  <a:pt x="1084" y="19491"/>
                </a:cubicBezTo>
                <a:cubicBezTo>
                  <a:pt x="2073" y="20956"/>
                  <a:pt x="3740" y="21813"/>
                  <a:pt x="5430" y="21896"/>
                </a:cubicBezTo>
                <a:cubicBezTo>
                  <a:pt x="5519" y="21900"/>
                  <a:pt x="5607" y="21902"/>
                  <a:pt x="5695" y="21902"/>
                </a:cubicBezTo>
                <a:cubicBezTo>
                  <a:pt x="8342" y="21902"/>
                  <a:pt x="10769" y="20217"/>
                  <a:pt x="13419" y="19836"/>
                </a:cubicBezTo>
                <a:cubicBezTo>
                  <a:pt x="13826" y="19779"/>
                  <a:pt x="14231" y="19753"/>
                  <a:pt x="14637" y="19753"/>
                </a:cubicBezTo>
                <a:cubicBezTo>
                  <a:pt x="17083" y="19753"/>
                  <a:pt x="19515" y="20683"/>
                  <a:pt x="21956" y="21122"/>
                </a:cubicBezTo>
                <a:cubicBezTo>
                  <a:pt x="23037" y="21312"/>
                  <a:pt x="24137" y="21408"/>
                  <a:pt x="25238" y="21408"/>
                </a:cubicBezTo>
                <a:cubicBezTo>
                  <a:pt x="26212" y="21408"/>
                  <a:pt x="27186" y="21333"/>
                  <a:pt x="28147" y="21182"/>
                </a:cubicBezTo>
                <a:cubicBezTo>
                  <a:pt x="29481" y="20968"/>
                  <a:pt x="30826" y="20598"/>
                  <a:pt x="31981" y="19848"/>
                </a:cubicBezTo>
                <a:cubicBezTo>
                  <a:pt x="33124" y="19110"/>
                  <a:pt x="34077" y="17931"/>
                  <a:pt x="34362" y="16538"/>
                </a:cubicBezTo>
                <a:cubicBezTo>
                  <a:pt x="34755" y="14800"/>
                  <a:pt x="33993" y="12931"/>
                  <a:pt x="32791" y="11669"/>
                </a:cubicBezTo>
                <a:cubicBezTo>
                  <a:pt x="31576" y="10383"/>
                  <a:pt x="29969" y="9609"/>
                  <a:pt x="28362" y="9002"/>
                </a:cubicBezTo>
                <a:cubicBezTo>
                  <a:pt x="27373" y="8633"/>
                  <a:pt x="26361" y="8311"/>
                  <a:pt x="25468" y="7728"/>
                </a:cubicBezTo>
                <a:cubicBezTo>
                  <a:pt x="24575" y="7144"/>
                  <a:pt x="23802" y="6251"/>
                  <a:pt x="23635" y="5144"/>
                </a:cubicBezTo>
                <a:cubicBezTo>
                  <a:pt x="23504" y="4335"/>
                  <a:pt x="23718" y="3489"/>
                  <a:pt x="23563" y="2680"/>
                </a:cubicBezTo>
                <a:cubicBezTo>
                  <a:pt x="23278" y="1203"/>
                  <a:pt x="21861" y="13"/>
                  <a:pt x="20432" y="1"/>
                </a:cubicBezTo>
                <a:cubicBezTo>
                  <a:pt x="20416" y="1"/>
                  <a:pt x="20401" y="1"/>
                  <a:pt x="20385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7" name="Google Shape;707;p17"/>
          <p:cNvSpPr/>
          <p:nvPr/>
        </p:nvSpPr>
        <p:spPr>
          <a:xfrm flipH="1" rot="7164161">
            <a:off x="-1640952" y="-1604719"/>
            <a:ext cx="4267648" cy="2689321"/>
          </a:xfrm>
          <a:custGeom>
            <a:rect b="b" l="l" r="r" t="t"/>
            <a:pathLst>
              <a:path extrusionOk="0" h="21902" w="34756">
                <a:moveTo>
                  <a:pt x="20385" y="1"/>
                </a:moveTo>
                <a:cubicBezTo>
                  <a:pt x="18425" y="1"/>
                  <a:pt x="17263" y="741"/>
                  <a:pt x="16955" y="953"/>
                </a:cubicBezTo>
                <a:cubicBezTo>
                  <a:pt x="16205" y="1441"/>
                  <a:pt x="15717" y="2287"/>
                  <a:pt x="15622" y="3180"/>
                </a:cubicBezTo>
                <a:cubicBezTo>
                  <a:pt x="15586" y="3692"/>
                  <a:pt x="15658" y="4239"/>
                  <a:pt x="15431" y="4692"/>
                </a:cubicBezTo>
                <a:cubicBezTo>
                  <a:pt x="15152" y="5229"/>
                  <a:pt x="14504" y="5493"/>
                  <a:pt x="13883" y="5493"/>
                </a:cubicBezTo>
                <a:cubicBezTo>
                  <a:pt x="13843" y="5493"/>
                  <a:pt x="13804" y="5492"/>
                  <a:pt x="13765" y="5489"/>
                </a:cubicBezTo>
                <a:cubicBezTo>
                  <a:pt x="13110" y="5466"/>
                  <a:pt x="12503" y="5239"/>
                  <a:pt x="11860" y="5085"/>
                </a:cubicBezTo>
                <a:cubicBezTo>
                  <a:pt x="11583" y="5028"/>
                  <a:pt x="11298" y="4988"/>
                  <a:pt x="11019" y="4988"/>
                </a:cubicBezTo>
                <a:cubicBezTo>
                  <a:pt x="10647" y="4988"/>
                  <a:pt x="10286" y="5060"/>
                  <a:pt x="9967" y="5263"/>
                </a:cubicBezTo>
                <a:cubicBezTo>
                  <a:pt x="9252" y="5728"/>
                  <a:pt x="9038" y="6716"/>
                  <a:pt x="9181" y="7549"/>
                </a:cubicBezTo>
                <a:cubicBezTo>
                  <a:pt x="9335" y="8383"/>
                  <a:pt x="9776" y="9133"/>
                  <a:pt x="10133" y="9907"/>
                </a:cubicBezTo>
                <a:cubicBezTo>
                  <a:pt x="10490" y="10681"/>
                  <a:pt x="10788" y="11550"/>
                  <a:pt x="10586" y="12383"/>
                </a:cubicBezTo>
                <a:cubicBezTo>
                  <a:pt x="10431" y="13002"/>
                  <a:pt x="10014" y="13562"/>
                  <a:pt x="9455" y="13860"/>
                </a:cubicBezTo>
                <a:cubicBezTo>
                  <a:pt x="9053" y="14069"/>
                  <a:pt x="8619" y="14150"/>
                  <a:pt x="8171" y="14150"/>
                </a:cubicBezTo>
                <a:cubicBezTo>
                  <a:pt x="7422" y="14150"/>
                  <a:pt x="6636" y="13924"/>
                  <a:pt x="5906" y="13693"/>
                </a:cubicBezTo>
                <a:cubicBezTo>
                  <a:pt x="5121" y="13443"/>
                  <a:pt x="4335" y="13205"/>
                  <a:pt x="3501" y="13145"/>
                </a:cubicBezTo>
                <a:cubicBezTo>
                  <a:pt x="3391" y="13137"/>
                  <a:pt x="3280" y="13133"/>
                  <a:pt x="3168" y="13133"/>
                </a:cubicBezTo>
                <a:cubicBezTo>
                  <a:pt x="2450" y="13133"/>
                  <a:pt x="1721" y="13304"/>
                  <a:pt x="1144" y="13717"/>
                </a:cubicBezTo>
                <a:cubicBezTo>
                  <a:pt x="537" y="14169"/>
                  <a:pt x="120" y="14943"/>
                  <a:pt x="191" y="15681"/>
                </a:cubicBezTo>
                <a:cubicBezTo>
                  <a:pt x="1" y="16991"/>
                  <a:pt x="477" y="18598"/>
                  <a:pt x="1084" y="19491"/>
                </a:cubicBezTo>
                <a:cubicBezTo>
                  <a:pt x="2073" y="20956"/>
                  <a:pt x="3740" y="21813"/>
                  <a:pt x="5430" y="21896"/>
                </a:cubicBezTo>
                <a:cubicBezTo>
                  <a:pt x="5519" y="21900"/>
                  <a:pt x="5607" y="21902"/>
                  <a:pt x="5695" y="21902"/>
                </a:cubicBezTo>
                <a:cubicBezTo>
                  <a:pt x="8342" y="21902"/>
                  <a:pt x="10769" y="20217"/>
                  <a:pt x="13419" y="19836"/>
                </a:cubicBezTo>
                <a:cubicBezTo>
                  <a:pt x="13826" y="19779"/>
                  <a:pt x="14231" y="19753"/>
                  <a:pt x="14637" y="19753"/>
                </a:cubicBezTo>
                <a:cubicBezTo>
                  <a:pt x="17083" y="19753"/>
                  <a:pt x="19515" y="20683"/>
                  <a:pt x="21956" y="21122"/>
                </a:cubicBezTo>
                <a:cubicBezTo>
                  <a:pt x="23037" y="21312"/>
                  <a:pt x="24137" y="21408"/>
                  <a:pt x="25238" y="21408"/>
                </a:cubicBezTo>
                <a:cubicBezTo>
                  <a:pt x="26212" y="21408"/>
                  <a:pt x="27186" y="21333"/>
                  <a:pt x="28147" y="21182"/>
                </a:cubicBezTo>
                <a:cubicBezTo>
                  <a:pt x="29481" y="20968"/>
                  <a:pt x="30826" y="20598"/>
                  <a:pt x="31981" y="19848"/>
                </a:cubicBezTo>
                <a:cubicBezTo>
                  <a:pt x="33124" y="19110"/>
                  <a:pt x="34077" y="17931"/>
                  <a:pt x="34362" y="16538"/>
                </a:cubicBezTo>
                <a:cubicBezTo>
                  <a:pt x="34755" y="14800"/>
                  <a:pt x="33993" y="12931"/>
                  <a:pt x="32791" y="11669"/>
                </a:cubicBezTo>
                <a:cubicBezTo>
                  <a:pt x="31576" y="10383"/>
                  <a:pt x="29969" y="9609"/>
                  <a:pt x="28362" y="9002"/>
                </a:cubicBezTo>
                <a:cubicBezTo>
                  <a:pt x="27373" y="8633"/>
                  <a:pt x="26361" y="8311"/>
                  <a:pt x="25468" y="7728"/>
                </a:cubicBezTo>
                <a:cubicBezTo>
                  <a:pt x="24575" y="7144"/>
                  <a:pt x="23802" y="6251"/>
                  <a:pt x="23635" y="5144"/>
                </a:cubicBezTo>
                <a:cubicBezTo>
                  <a:pt x="23504" y="4335"/>
                  <a:pt x="23718" y="3489"/>
                  <a:pt x="23563" y="2680"/>
                </a:cubicBezTo>
                <a:cubicBezTo>
                  <a:pt x="23278" y="1203"/>
                  <a:pt x="21861" y="13"/>
                  <a:pt x="20432" y="1"/>
                </a:cubicBezTo>
                <a:cubicBezTo>
                  <a:pt x="20416" y="1"/>
                  <a:pt x="20401" y="1"/>
                  <a:pt x="20385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8" name="Google Shape;708;p17"/>
          <p:cNvGrpSpPr/>
          <p:nvPr/>
        </p:nvGrpSpPr>
        <p:grpSpPr>
          <a:xfrm rot="10800000">
            <a:off x="493849" y="-156096"/>
            <a:ext cx="438754" cy="772904"/>
            <a:chOff x="4950175" y="2998438"/>
            <a:chExt cx="88725" cy="156300"/>
          </a:xfrm>
        </p:grpSpPr>
        <p:sp>
          <p:nvSpPr>
            <p:cNvPr id="709" name="Google Shape;709;p17"/>
            <p:cNvSpPr/>
            <p:nvPr/>
          </p:nvSpPr>
          <p:spPr>
            <a:xfrm>
              <a:off x="5035000" y="315113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17"/>
            <p:cNvSpPr/>
            <p:nvPr/>
          </p:nvSpPr>
          <p:spPr>
            <a:xfrm>
              <a:off x="5035000" y="3135663"/>
              <a:ext cx="3900" cy="3875"/>
            </a:xfrm>
            <a:custGeom>
              <a:rect b="b" l="l" r="r" t="t"/>
              <a:pathLst>
                <a:path extrusionOk="0" h="155" w="156">
                  <a:moveTo>
                    <a:pt x="72" y="0"/>
                  </a:moveTo>
                  <a:cubicBezTo>
                    <a:pt x="36" y="0"/>
                    <a:pt x="0" y="36"/>
                    <a:pt x="0" y="83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3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17"/>
            <p:cNvSpPr/>
            <p:nvPr/>
          </p:nvSpPr>
          <p:spPr>
            <a:xfrm>
              <a:off x="5035000" y="3120463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72" y="1"/>
                  </a:moveTo>
                  <a:cubicBezTo>
                    <a:pt x="36" y="1"/>
                    <a:pt x="0" y="37"/>
                    <a:pt x="0" y="72"/>
                  </a:cubicBezTo>
                  <a:cubicBezTo>
                    <a:pt x="0" y="120"/>
                    <a:pt x="36" y="156"/>
                    <a:pt x="72" y="156"/>
                  </a:cubicBezTo>
                  <a:cubicBezTo>
                    <a:pt x="119" y="156"/>
                    <a:pt x="155" y="120"/>
                    <a:pt x="155" y="72"/>
                  </a:cubicBezTo>
                  <a:cubicBezTo>
                    <a:pt x="155" y="37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17"/>
            <p:cNvSpPr/>
            <p:nvPr/>
          </p:nvSpPr>
          <p:spPr>
            <a:xfrm>
              <a:off x="5035000" y="310528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17"/>
            <p:cNvSpPr/>
            <p:nvPr/>
          </p:nvSpPr>
          <p:spPr>
            <a:xfrm>
              <a:off x="5035000" y="3090113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17"/>
            <p:cNvSpPr/>
            <p:nvPr/>
          </p:nvSpPr>
          <p:spPr>
            <a:xfrm>
              <a:off x="5035000" y="3074638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17"/>
            <p:cNvSpPr/>
            <p:nvPr/>
          </p:nvSpPr>
          <p:spPr>
            <a:xfrm>
              <a:off x="5035000" y="3059463"/>
              <a:ext cx="3900" cy="3875"/>
            </a:xfrm>
            <a:custGeom>
              <a:rect b="b" l="l" r="r" t="t"/>
              <a:pathLst>
                <a:path extrusionOk="0" h="155" w="156">
                  <a:moveTo>
                    <a:pt x="72" y="0"/>
                  </a:moveTo>
                  <a:cubicBezTo>
                    <a:pt x="36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17"/>
            <p:cNvSpPr/>
            <p:nvPr/>
          </p:nvSpPr>
          <p:spPr>
            <a:xfrm>
              <a:off x="5035000" y="3044263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1"/>
                  </a:moveTo>
                  <a:cubicBezTo>
                    <a:pt x="36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17"/>
            <p:cNvSpPr/>
            <p:nvPr/>
          </p:nvSpPr>
          <p:spPr>
            <a:xfrm>
              <a:off x="5035000" y="302908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17"/>
            <p:cNvSpPr/>
            <p:nvPr/>
          </p:nvSpPr>
          <p:spPr>
            <a:xfrm>
              <a:off x="5035000" y="3013613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20"/>
                    <a:pt x="36" y="155"/>
                    <a:pt x="72" y="155"/>
                  </a:cubicBezTo>
                  <a:cubicBezTo>
                    <a:pt x="119" y="155"/>
                    <a:pt x="155" y="120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17"/>
            <p:cNvSpPr/>
            <p:nvPr/>
          </p:nvSpPr>
          <p:spPr>
            <a:xfrm>
              <a:off x="5035000" y="2998438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2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17"/>
            <p:cNvSpPr/>
            <p:nvPr/>
          </p:nvSpPr>
          <p:spPr>
            <a:xfrm>
              <a:off x="5018025" y="3135663"/>
              <a:ext cx="3900" cy="3875"/>
            </a:xfrm>
            <a:custGeom>
              <a:rect b="b" l="l" r="r" t="t"/>
              <a:pathLst>
                <a:path extrusionOk="0" h="155" w="156">
                  <a:moveTo>
                    <a:pt x="84" y="0"/>
                  </a:moveTo>
                  <a:cubicBezTo>
                    <a:pt x="48" y="0"/>
                    <a:pt x="1" y="36"/>
                    <a:pt x="13" y="83"/>
                  </a:cubicBezTo>
                  <a:cubicBezTo>
                    <a:pt x="13" y="119"/>
                    <a:pt x="48" y="155"/>
                    <a:pt x="84" y="155"/>
                  </a:cubicBezTo>
                  <a:cubicBezTo>
                    <a:pt x="132" y="155"/>
                    <a:pt x="155" y="119"/>
                    <a:pt x="155" y="83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17"/>
            <p:cNvSpPr/>
            <p:nvPr/>
          </p:nvSpPr>
          <p:spPr>
            <a:xfrm>
              <a:off x="5018025" y="3120463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84" y="1"/>
                  </a:moveTo>
                  <a:cubicBezTo>
                    <a:pt x="48" y="1"/>
                    <a:pt x="1" y="37"/>
                    <a:pt x="13" y="72"/>
                  </a:cubicBezTo>
                  <a:cubicBezTo>
                    <a:pt x="13" y="120"/>
                    <a:pt x="48" y="156"/>
                    <a:pt x="84" y="156"/>
                  </a:cubicBezTo>
                  <a:cubicBezTo>
                    <a:pt x="132" y="156"/>
                    <a:pt x="155" y="120"/>
                    <a:pt x="155" y="72"/>
                  </a:cubicBezTo>
                  <a:cubicBezTo>
                    <a:pt x="155" y="37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17"/>
            <p:cNvSpPr/>
            <p:nvPr/>
          </p:nvSpPr>
          <p:spPr>
            <a:xfrm>
              <a:off x="5018025" y="310528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17"/>
            <p:cNvSpPr/>
            <p:nvPr/>
          </p:nvSpPr>
          <p:spPr>
            <a:xfrm>
              <a:off x="5018325" y="3090113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0"/>
                  </a:moveTo>
                  <a:cubicBezTo>
                    <a:pt x="36" y="0"/>
                    <a:pt x="1" y="24"/>
                    <a:pt x="1" y="72"/>
                  </a:cubicBezTo>
                  <a:cubicBezTo>
                    <a:pt x="1" y="119"/>
                    <a:pt x="36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17"/>
            <p:cNvSpPr/>
            <p:nvPr/>
          </p:nvSpPr>
          <p:spPr>
            <a:xfrm>
              <a:off x="5018325" y="3074638"/>
              <a:ext cx="3600" cy="3900"/>
            </a:xfrm>
            <a:custGeom>
              <a:rect b="b" l="l" r="r" t="t"/>
              <a:pathLst>
                <a:path extrusionOk="0" h="156" w="144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17"/>
            <p:cNvSpPr/>
            <p:nvPr/>
          </p:nvSpPr>
          <p:spPr>
            <a:xfrm>
              <a:off x="5018325" y="3059463"/>
              <a:ext cx="3600" cy="3875"/>
            </a:xfrm>
            <a:custGeom>
              <a:rect b="b" l="l" r="r" t="t"/>
              <a:pathLst>
                <a:path extrusionOk="0" h="155" w="144">
                  <a:moveTo>
                    <a:pt x="72" y="0"/>
                  </a:moveTo>
                  <a:cubicBezTo>
                    <a:pt x="36" y="0"/>
                    <a:pt x="1" y="36"/>
                    <a:pt x="1" y="71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17"/>
            <p:cNvSpPr/>
            <p:nvPr/>
          </p:nvSpPr>
          <p:spPr>
            <a:xfrm>
              <a:off x="5018025" y="3044263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84" y="1"/>
                  </a:moveTo>
                  <a:cubicBezTo>
                    <a:pt x="48" y="1"/>
                    <a:pt x="1" y="25"/>
                    <a:pt x="13" y="72"/>
                  </a:cubicBezTo>
                  <a:cubicBezTo>
                    <a:pt x="13" y="120"/>
                    <a:pt x="48" y="144"/>
                    <a:pt x="84" y="144"/>
                  </a:cubicBezTo>
                  <a:cubicBezTo>
                    <a:pt x="132" y="144"/>
                    <a:pt x="155" y="120"/>
                    <a:pt x="155" y="72"/>
                  </a:cubicBezTo>
                  <a:cubicBezTo>
                    <a:pt x="155" y="25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17"/>
            <p:cNvSpPr/>
            <p:nvPr/>
          </p:nvSpPr>
          <p:spPr>
            <a:xfrm>
              <a:off x="5018025" y="302908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17"/>
            <p:cNvSpPr/>
            <p:nvPr/>
          </p:nvSpPr>
          <p:spPr>
            <a:xfrm>
              <a:off x="5018025" y="3013613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84" y="0"/>
                  </a:moveTo>
                  <a:cubicBezTo>
                    <a:pt x="48" y="0"/>
                    <a:pt x="1" y="36"/>
                    <a:pt x="13" y="84"/>
                  </a:cubicBezTo>
                  <a:cubicBezTo>
                    <a:pt x="13" y="120"/>
                    <a:pt x="48" y="155"/>
                    <a:pt x="84" y="155"/>
                  </a:cubicBezTo>
                  <a:cubicBezTo>
                    <a:pt x="132" y="155"/>
                    <a:pt x="155" y="120"/>
                    <a:pt x="155" y="84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17"/>
            <p:cNvSpPr/>
            <p:nvPr/>
          </p:nvSpPr>
          <p:spPr>
            <a:xfrm>
              <a:off x="5001350" y="3120463"/>
              <a:ext cx="3600" cy="3900"/>
            </a:xfrm>
            <a:custGeom>
              <a:rect b="b" l="l" r="r" t="t"/>
              <a:pathLst>
                <a:path extrusionOk="0" h="156" w="144">
                  <a:moveTo>
                    <a:pt x="72" y="1"/>
                  </a:moveTo>
                  <a:cubicBezTo>
                    <a:pt x="25" y="1"/>
                    <a:pt x="1" y="37"/>
                    <a:pt x="1" y="72"/>
                  </a:cubicBezTo>
                  <a:cubicBezTo>
                    <a:pt x="1" y="120"/>
                    <a:pt x="25" y="156"/>
                    <a:pt x="72" y="156"/>
                  </a:cubicBezTo>
                  <a:cubicBezTo>
                    <a:pt x="120" y="156"/>
                    <a:pt x="144" y="120"/>
                    <a:pt x="144" y="72"/>
                  </a:cubicBezTo>
                  <a:cubicBezTo>
                    <a:pt x="144" y="37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17"/>
            <p:cNvSpPr/>
            <p:nvPr/>
          </p:nvSpPr>
          <p:spPr>
            <a:xfrm>
              <a:off x="5001350" y="3105288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17"/>
            <p:cNvSpPr/>
            <p:nvPr/>
          </p:nvSpPr>
          <p:spPr>
            <a:xfrm>
              <a:off x="5001350" y="3090113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0"/>
                  </a:moveTo>
                  <a:cubicBezTo>
                    <a:pt x="25" y="0"/>
                    <a:pt x="1" y="24"/>
                    <a:pt x="1" y="72"/>
                  </a:cubicBezTo>
                  <a:cubicBezTo>
                    <a:pt x="1" y="119"/>
                    <a:pt x="25" y="143"/>
                    <a:pt x="72" y="143"/>
                  </a:cubicBezTo>
                  <a:cubicBezTo>
                    <a:pt x="120" y="143"/>
                    <a:pt x="144" y="119"/>
                    <a:pt x="144" y="72"/>
                  </a:cubicBezTo>
                  <a:cubicBezTo>
                    <a:pt x="144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17"/>
            <p:cNvSpPr/>
            <p:nvPr/>
          </p:nvSpPr>
          <p:spPr>
            <a:xfrm>
              <a:off x="5001350" y="3074638"/>
              <a:ext cx="3600" cy="3900"/>
            </a:xfrm>
            <a:custGeom>
              <a:rect b="b" l="l" r="r" t="t"/>
              <a:pathLst>
                <a:path extrusionOk="0" h="156" w="144">
                  <a:moveTo>
                    <a:pt x="72" y="0"/>
                  </a:moveTo>
                  <a:cubicBezTo>
                    <a:pt x="25" y="0"/>
                    <a:pt x="1" y="36"/>
                    <a:pt x="1" y="84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84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17"/>
            <p:cNvSpPr/>
            <p:nvPr/>
          </p:nvSpPr>
          <p:spPr>
            <a:xfrm>
              <a:off x="5001350" y="3059463"/>
              <a:ext cx="3600" cy="3875"/>
            </a:xfrm>
            <a:custGeom>
              <a:rect b="b" l="l" r="r" t="t"/>
              <a:pathLst>
                <a:path extrusionOk="0" h="155" w="144">
                  <a:moveTo>
                    <a:pt x="72" y="0"/>
                  </a:moveTo>
                  <a:cubicBezTo>
                    <a:pt x="25" y="0"/>
                    <a:pt x="1" y="36"/>
                    <a:pt x="1" y="71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71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17"/>
            <p:cNvSpPr/>
            <p:nvPr/>
          </p:nvSpPr>
          <p:spPr>
            <a:xfrm>
              <a:off x="5001350" y="3044263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1"/>
                  </a:moveTo>
                  <a:cubicBezTo>
                    <a:pt x="25" y="1"/>
                    <a:pt x="1" y="25"/>
                    <a:pt x="1" y="72"/>
                  </a:cubicBezTo>
                  <a:cubicBezTo>
                    <a:pt x="1" y="120"/>
                    <a:pt x="25" y="144"/>
                    <a:pt x="72" y="144"/>
                  </a:cubicBezTo>
                  <a:cubicBezTo>
                    <a:pt x="120" y="144"/>
                    <a:pt x="144" y="120"/>
                    <a:pt x="144" y="72"/>
                  </a:cubicBezTo>
                  <a:cubicBezTo>
                    <a:pt x="144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17"/>
            <p:cNvSpPr/>
            <p:nvPr/>
          </p:nvSpPr>
          <p:spPr>
            <a:xfrm>
              <a:off x="5001350" y="3029088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17"/>
            <p:cNvSpPr/>
            <p:nvPr/>
          </p:nvSpPr>
          <p:spPr>
            <a:xfrm>
              <a:off x="4984100" y="310528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1"/>
                  </a:moveTo>
                  <a:cubicBezTo>
                    <a:pt x="48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17"/>
            <p:cNvSpPr/>
            <p:nvPr/>
          </p:nvSpPr>
          <p:spPr>
            <a:xfrm>
              <a:off x="4984100" y="3090113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0"/>
                  </a:moveTo>
                  <a:cubicBezTo>
                    <a:pt x="48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17"/>
            <p:cNvSpPr/>
            <p:nvPr/>
          </p:nvSpPr>
          <p:spPr>
            <a:xfrm>
              <a:off x="4984100" y="3074638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72" y="0"/>
                  </a:moveTo>
                  <a:cubicBezTo>
                    <a:pt x="48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17"/>
            <p:cNvSpPr/>
            <p:nvPr/>
          </p:nvSpPr>
          <p:spPr>
            <a:xfrm>
              <a:off x="4984100" y="3059463"/>
              <a:ext cx="3900" cy="3875"/>
            </a:xfrm>
            <a:custGeom>
              <a:rect b="b" l="l" r="r" t="t"/>
              <a:pathLst>
                <a:path extrusionOk="0" h="155" w="156">
                  <a:moveTo>
                    <a:pt x="72" y="0"/>
                  </a:moveTo>
                  <a:cubicBezTo>
                    <a:pt x="48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17"/>
            <p:cNvSpPr/>
            <p:nvPr/>
          </p:nvSpPr>
          <p:spPr>
            <a:xfrm>
              <a:off x="4984100" y="3044263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1"/>
                  </a:moveTo>
                  <a:cubicBezTo>
                    <a:pt x="48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17"/>
            <p:cNvSpPr/>
            <p:nvPr/>
          </p:nvSpPr>
          <p:spPr>
            <a:xfrm>
              <a:off x="4967425" y="3090113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0"/>
                  </a:moveTo>
                  <a:cubicBezTo>
                    <a:pt x="24" y="0"/>
                    <a:pt x="1" y="24"/>
                    <a:pt x="1" y="72"/>
                  </a:cubicBezTo>
                  <a:cubicBezTo>
                    <a:pt x="1" y="119"/>
                    <a:pt x="24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17"/>
            <p:cNvSpPr/>
            <p:nvPr/>
          </p:nvSpPr>
          <p:spPr>
            <a:xfrm>
              <a:off x="4967425" y="3074638"/>
              <a:ext cx="3600" cy="3900"/>
            </a:xfrm>
            <a:custGeom>
              <a:rect b="b" l="l" r="r" t="t"/>
              <a:pathLst>
                <a:path extrusionOk="0" h="156" w="144">
                  <a:moveTo>
                    <a:pt x="72" y="0"/>
                  </a:moveTo>
                  <a:cubicBezTo>
                    <a:pt x="24" y="0"/>
                    <a:pt x="1" y="36"/>
                    <a:pt x="1" y="84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17"/>
            <p:cNvSpPr/>
            <p:nvPr/>
          </p:nvSpPr>
          <p:spPr>
            <a:xfrm>
              <a:off x="4967425" y="3059463"/>
              <a:ext cx="3600" cy="3875"/>
            </a:xfrm>
            <a:custGeom>
              <a:rect b="b" l="l" r="r" t="t"/>
              <a:pathLst>
                <a:path extrusionOk="0" h="155" w="144">
                  <a:moveTo>
                    <a:pt x="72" y="0"/>
                  </a:moveTo>
                  <a:cubicBezTo>
                    <a:pt x="24" y="0"/>
                    <a:pt x="1" y="36"/>
                    <a:pt x="1" y="71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17"/>
            <p:cNvSpPr/>
            <p:nvPr/>
          </p:nvSpPr>
          <p:spPr>
            <a:xfrm>
              <a:off x="4950175" y="3074638"/>
              <a:ext cx="3875" cy="3900"/>
            </a:xfrm>
            <a:custGeom>
              <a:rect b="b" l="l" r="r" t="t"/>
              <a:pathLst>
                <a:path extrusionOk="0" h="156" w="155">
                  <a:moveTo>
                    <a:pt x="83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83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5" name="Google Shape;745;p17"/>
          <p:cNvGrpSpPr/>
          <p:nvPr/>
        </p:nvGrpSpPr>
        <p:grpSpPr>
          <a:xfrm flipH="1" rot="10800000">
            <a:off x="8626226" y="-2014039"/>
            <a:ext cx="361129" cy="3106418"/>
            <a:chOff x="6317900" y="1197313"/>
            <a:chExt cx="180700" cy="1554375"/>
          </a:xfrm>
        </p:grpSpPr>
        <p:sp>
          <p:nvSpPr>
            <p:cNvPr id="746" name="Google Shape;746;p17"/>
            <p:cNvSpPr/>
            <p:nvPr/>
          </p:nvSpPr>
          <p:spPr>
            <a:xfrm>
              <a:off x="6367900" y="1231538"/>
              <a:ext cx="126225" cy="1520150"/>
            </a:xfrm>
            <a:custGeom>
              <a:rect b="b" l="l" r="r" t="t"/>
              <a:pathLst>
                <a:path extrusionOk="0" h="60806" w="5049">
                  <a:moveTo>
                    <a:pt x="167" y="60806"/>
                  </a:moveTo>
                  <a:lnTo>
                    <a:pt x="0" y="60806"/>
                  </a:lnTo>
                  <a:lnTo>
                    <a:pt x="0" y="4930"/>
                  </a:lnTo>
                  <a:lnTo>
                    <a:pt x="24" y="4894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9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17"/>
            <p:cNvSpPr/>
            <p:nvPr/>
          </p:nvSpPr>
          <p:spPr>
            <a:xfrm>
              <a:off x="6486675" y="1227088"/>
              <a:ext cx="11925" cy="11925"/>
            </a:xfrm>
            <a:custGeom>
              <a:rect b="b" l="l" r="r" t="t"/>
              <a:pathLst>
                <a:path extrusionOk="0" h="477" w="477">
                  <a:moveTo>
                    <a:pt x="0" y="238"/>
                  </a:moveTo>
                  <a:cubicBezTo>
                    <a:pt x="0" y="107"/>
                    <a:pt x="95" y="0"/>
                    <a:pt x="238" y="0"/>
                  </a:cubicBezTo>
                  <a:cubicBezTo>
                    <a:pt x="369" y="0"/>
                    <a:pt x="476" y="107"/>
                    <a:pt x="476" y="238"/>
                  </a:cubicBezTo>
                  <a:cubicBezTo>
                    <a:pt x="476" y="369"/>
                    <a:pt x="369" y="477"/>
                    <a:pt x="238" y="477"/>
                  </a:cubicBezTo>
                  <a:cubicBezTo>
                    <a:pt x="95" y="477"/>
                    <a:pt x="0" y="369"/>
                    <a:pt x="0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17"/>
            <p:cNvSpPr/>
            <p:nvPr/>
          </p:nvSpPr>
          <p:spPr>
            <a:xfrm>
              <a:off x="6342900" y="1216663"/>
              <a:ext cx="126225" cy="1535025"/>
            </a:xfrm>
            <a:custGeom>
              <a:rect b="b" l="l" r="r" t="t"/>
              <a:pathLst>
                <a:path extrusionOk="0" h="61401" w="5049">
                  <a:moveTo>
                    <a:pt x="167" y="61401"/>
                  </a:moveTo>
                  <a:lnTo>
                    <a:pt x="0" y="61401"/>
                  </a:lnTo>
                  <a:lnTo>
                    <a:pt x="0" y="4930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17"/>
            <p:cNvSpPr/>
            <p:nvPr/>
          </p:nvSpPr>
          <p:spPr>
            <a:xfrm>
              <a:off x="6461650" y="1212213"/>
              <a:ext cx="11950" cy="11925"/>
            </a:xfrm>
            <a:custGeom>
              <a:rect b="b" l="l" r="r" t="t"/>
              <a:pathLst>
                <a:path extrusionOk="0" h="477" w="478">
                  <a:moveTo>
                    <a:pt x="1" y="238"/>
                  </a:moveTo>
                  <a:cubicBezTo>
                    <a:pt x="1" y="107"/>
                    <a:pt x="108" y="0"/>
                    <a:pt x="239" y="0"/>
                  </a:cubicBezTo>
                  <a:cubicBezTo>
                    <a:pt x="370" y="0"/>
                    <a:pt x="477" y="107"/>
                    <a:pt x="477" y="238"/>
                  </a:cubicBezTo>
                  <a:cubicBezTo>
                    <a:pt x="477" y="369"/>
                    <a:pt x="370" y="476"/>
                    <a:pt x="239" y="476"/>
                  </a:cubicBezTo>
                  <a:cubicBezTo>
                    <a:pt x="108" y="476"/>
                    <a:pt x="1" y="369"/>
                    <a:pt x="1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17"/>
            <p:cNvSpPr/>
            <p:nvPr/>
          </p:nvSpPr>
          <p:spPr>
            <a:xfrm>
              <a:off x="6317900" y="1201788"/>
              <a:ext cx="126225" cy="1549900"/>
            </a:xfrm>
            <a:custGeom>
              <a:rect b="b" l="l" r="r" t="t"/>
              <a:pathLst>
                <a:path extrusionOk="0" h="61996" w="5049">
                  <a:moveTo>
                    <a:pt x="179" y="61996"/>
                  </a:moveTo>
                  <a:lnTo>
                    <a:pt x="0" y="61996"/>
                  </a:lnTo>
                  <a:lnTo>
                    <a:pt x="0" y="4929"/>
                  </a:lnTo>
                  <a:lnTo>
                    <a:pt x="4929" y="0"/>
                  </a:lnTo>
                  <a:lnTo>
                    <a:pt x="5048" y="119"/>
                  </a:lnTo>
                  <a:lnTo>
                    <a:pt x="179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17"/>
            <p:cNvSpPr/>
            <p:nvPr/>
          </p:nvSpPr>
          <p:spPr>
            <a:xfrm>
              <a:off x="6436650" y="1197313"/>
              <a:ext cx="11950" cy="11925"/>
            </a:xfrm>
            <a:custGeom>
              <a:rect b="b" l="l" r="r" t="t"/>
              <a:pathLst>
                <a:path extrusionOk="0" h="477" w="478">
                  <a:moveTo>
                    <a:pt x="1" y="239"/>
                  </a:moveTo>
                  <a:cubicBezTo>
                    <a:pt x="1" y="108"/>
                    <a:pt x="108" y="1"/>
                    <a:pt x="239" y="1"/>
                  </a:cubicBezTo>
                  <a:cubicBezTo>
                    <a:pt x="370" y="1"/>
                    <a:pt x="477" y="108"/>
                    <a:pt x="477" y="239"/>
                  </a:cubicBezTo>
                  <a:cubicBezTo>
                    <a:pt x="477" y="370"/>
                    <a:pt x="370" y="477"/>
                    <a:pt x="239" y="477"/>
                  </a:cubicBezTo>
                  <a:cubicBezTo>
                    <a:pt x="108" y="477"/>
                    <a:pt x="1" y="370"/>
                    <a:pt x="1" y="23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2" name="Google Shape;752;p17"/>
          <p:cNvSpPr/>
          <p:nvPr/>
        </p:nvSpPr>
        <p:spPr>
          <a:xfrm rot="-5400000">
            <a:off x="307075" y="2481826"/>
            <a:ext cx="112200" cy="97200"/>
          </a:xfrm>
          <a:prstGeom prst="triangle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3" name="Google Shape;753;p17"/>
          <p:cNvGrpSpPr/>
          <p:nvPr/>
        </p:nvGrpSpPr>
        <p:grpSpPr>
          <a:xfrm rot="10800000">
            <a:off x="8671988" y="2474314"/>
            <a:ext cx="194400" cy="112209"/>
            <a:chOff x="265900" y="3852516"/>
            <a:chExt cx="194400" cy="112209"/>
          </a:xfrm>
        </p:grpSpPr>
        <p:sp>
          <p:nvSpPr>
            <p:cNvPr id="754" name="Google Shape;754;p17"/>
            <p:cNvSpPr/>
            <p:nvPr/>
          </p:nvSpPr>
          <p:spPr>
            <a:xfrm rot="-5400000">
              <a:off x="258400" y="3860025"/>
              <a:ext cx="112200" cy="972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17"/>
            <p:cNvSpPr/>
            <p:nvPr/>
          </p:nvSpPr>
          <p:spPr>
            <a:xfrm rot="-5400000">
              <a:off x="355600" y="3860016"/>
              <a:ext cx="112200" cy="972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6" name="Google Shape;756;p17"/>
          <p:cNvSpPr/>
          <p:nvPr/>
        </p:nvSpPr>
        <p:spPr>
          <a:xfrm rot="-7199972">
            <a:off x="3156319" y="3826224"/>
            <a:ext cx="3365100" cy="3705147"/>
          </a:xfrm>
          <a:custGeom>
            <a:rect b="b" l="l" r="r" t="t"/>
            <a:pathLst>
              <a:path extrusionOk="0" h="23677" w="21504">
                <a:moveTo>
                  <a:pt x="13115" y="0"/>
                </a:moveTo>
                <a:cubicBezTo>
                  <a:pt x="11311" y="0"/>
                  <a:pt x="9515" y="452"/>
                  <a:pt x="7931" y="1391"/>
                </a:cubicBezTo>
                <a:cubicBezTo>
                  <a:pt x="6621" y="2165"/>
                  <a:pt x="5454" y="3296"/>
                  <a:pt x="4966" y="4736"/>
                </a:cubicBezTo>
                <a:cubicBezTo>
                  <a:pt x="4442" y="6272"/>
                  <a:pt x="4728" y="7951"/>
                  <a:pt x="4502" y="9558"/>
                </a:cubicBezTo>
                <a:cubicBezTo>
                  <a:pt x="4275" y="11154"/>
                  <a:pt x="3549" y="12666"/>
                  <a:pt x="2442" y="13833"/>
                </a:cubicBezTo>
                <a:cubicBezTo>
                  <a:pt x="1739" y="14559"/>
                  <a:pt x="894" y="15178"/>
                  <a:pt x="453" y="16083"/>
                </a:cubicBezTo>
                <a:cubicBezTo>
                  <a:pt x="1" y="17047"/>
                  <a:pt x="108" y="18178"/>
                  <a:pt x="358" y="19238"/>
                </a:cubicBezTo>
                <a:cubicBezTo>
                  <a:pt x="549" y="20072"/>
                  <a:pt x="811" y="20917"/>
                  <a:pt x="1346" y="21584"/>
                </a:cubicBezTo>
                <a:cubicBezTo>
                  <a:pt x="2192" y="22655"/>
                  <a:pt x="3561" y="23155"/>
                  <a:pt x="4906" y="23405"/>
                </a:cubicBezTo>
                <a:cubicBezTo>
                  <a:pt x="5844" y="23582"/>
                  <a:pt x="6797" y="23677"/>
                  <a:pt x="7760" y="23677"/>
                </a:cubicBezTo>
                <a:cubicBezTo>
                  <a:pt x="8228" y="23677"/>
                  <a:pt x="8698" y="23654"/>
                  <a:pt x="9169" y="23608"/>
                </a:cubicBezTo>
                <a:cubicBezTo>
                  <a:pt x="10395" y="23489"/>
                  <a:pt x="11705" y="23179"/>
                  <a:pt x="12503" y="22227"/>
                </a:cubicBezTo>
                <a:cubicBezTo>
                  <a:pt x="13372" y="21155"/>
                  <a:pt x="13348" y="19607"/>
                  <a:pt x="13967" y="18357"/>
                </a:cubicBezTo>
                <a:cubicBezTo>
                  <a:pt x="14431" y="17416"/>
                  <a:pt x="15277" y="16690"/>
                  <a:pt x="16265" y="16369"/>
                </a:cubicBezTo>
                <a:cubicBezTo>
                  <a:pt x="17063" y="16095"/>
                  <a:pt x="17932" y="16095"/>
                  <a:pt x="18765" y="15964"/>
                </a:cubicBezTo>
                <a:cubicBezTo>
                  <a:pt x="19599" y="15833"/>
                  <a:pt x="20468" y="15511"/>
                  <a:pt x="20968" y="14833"/>
                </a:cubicBezTo>
                <a:cubicBezTo>
                  <a:pt x="21456" y="14130"/>
                  <a:pt x="21456" y="13166"/>
                  <a:pt x="21135" y="12380"/>
                </a:cubicBezTo>
                <a:cubicBezTo>
                  <a:pt x="20801" y="11582"/>
                  <a:pt x="20194" y="10951"/>
                  <a:pt x="19539" y="10380"/>
                </a:cubicBezTo>
                <a:cubicBezTo>
                  <a:pt x="19087" y="9999"/>
                  <a:pt x="18610" y="9642"/>
                  <a:pt x="18253" y="9165"/>
                </a:cubicBezTo>
                <a:cubicBezTo>
                  <a:pt x="17896" y="8689"/>
                  <a:pt x="17694" y="8070"/>
                  <a:pt x="17860" y="7499"/>
                </a:cubicBezTo>
                <a:cubicBezTo>
                  <a:pt x="18170" y="6439"/>
                  <a:pt x="19563" y="6106"/>
                  <a:pt x="20111" y="5153"/>
                </a:cubicBezTo>
                <a:cubicBezTo>
                  <a:pt x="21504" y="2819"/>
                  <a:pt x="18313" y="1153"/>
                  <a:pt x="16646" y="581"/>
                </a:cubicBezTo>
                <a:cubicBezTo>
                  <a:pt x="15504" y="197"/>
                  <a:pt x="14308" y="0"/>
                  <a:pt x="13115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1">
    <p:spTree>
      <p:nvGrpSpPr>
        <p:cNvPr id="757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p18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59" name="Google Shape;759;p18"/>
          <p:cNvSpPr txBox="1"/>
          <p:nvPr>
            <p:ph idx="1" type="subTitle"/>
          </p:nvPr>
        </p:nvSpPr>
        <p:spPr>
          <a:xfrm>
            <a:off x="720000" y="1905475"/>
            <a:ext cx="7704000" cy="8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60" name="Google Shape;760;p18"/>
          <p:cNvSpPr txBox="1"/>
          <p:nvPr>
            <p:ph idx="2" type="subTitle"/>
          </p:nvPr>
        </p:nvSpPr>
        <p:spPr>
          <a:xfrm>
            <a:off x="720000" y="131917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61" name="Google Shape;761;p18"/>
          <p:cNvSpPr/>
          <p:nvPr/>
        </p:nvSpPr>
        <p:spPr>
          <a:xfrm rot="-152928">
            <a:off x="6925193" y="4175288"/>
            <a:ext cx="3763193" cy="2371431"/>
          </a:xfrm>
          <a:custGeom>
            <a:rect b="b" l="l" r="r" t="t"/>
            <a:pathLst>
              <a:path extrusionOk="0" h="21902" w="34756">
                <a:moveTo>
                  <a:pt x="20385" y="1"/>
                </a:moveTo>
                <a:cubicBezTo>
                  <a:pt x="18425" y="1"/>
                  <a:pt x="17263" y="741"/>
                  <a:pt x="16955" y="953"/>
                </a:cubicBezTo>
                <a:cubicBezTo>
                  <a:pt x="16205" y="1441"/>
                  <a:pt x="15717" y="2287"/>
                  <a:pt x="15622" y="3180"/>
                </a:cubicBezTo>
                <a:cubicBezTo>
                  <a:pt x="15586" y="3692"/>
                  <a:pt x="15658" y="4239"/>
                  <a:pt x="15431" y="4692"/>
                </a:cubicBezTo>
                <a:cubicBezTo>
                  <a:pt x="15152" y="5229"/>
                  <a:pt x="14504" y="5493"/>
                  <a:pt x="13883" y="5493"/>
                </a:cubicBezTo>
                <a:cubicBezTo>
                  <a:pt x="13843" y="5493"/>
                  <a:pt x="13804" y="5492"/>
                  <a:pt x="13765" y="5489"/>
                </a:cubicBezTo>
                <a:cubicBezTo>
                  <a:pt x="13110" y="5466"/>
                  <a:pt x="12503" y="5239"/>
                  <a:pt x="11860" y="5085"/>
                </a:cubicBezTo>
                <a:cubicBezTo>
                  <a:pt x="11583" y="5028"/>
                  <a:pt x="11298" y="4988"/>
                  <a:pt x="11019" y="4988"/>
                </a:cubicBezTo>
                <a:cubicBezTo>
                  <a:pt x="10647" y="4988"/>
                  <a:pt x="10286" y="5060"/>
                  <a:pt x="9967" y="5263"/>
                </a:cubicBezTo>
                <a:cubicBezTo>
                  <a:pt x="9252" y="5728"/>
                  <a:pt x="9038" y="6716"/>
                  <a:pt x="9181" y="7549"/>
                </a:cubicBezTo>
                <a:cubicBezTo>
                  <a:pt x="9335" y="8383"/>
                  <a:pt x="9776" y="9133"/>
                  <a:pt x="10133" y="9907"/>
                </a:cubicBezTo>
                <a:cubicBezTo>
                  <a:pt x="10490" y="10681"/>
                  <a:pt x="10788" y="11550"/>
                  <a:pt x="10586" y="12383"/>
                </a:cubicBezTo>
                <a:cubicBezTo>
                  <a:pt x="10431" y="13002"/>
                  <a:pt x="10014" y="13562"/>
                  <a:pt x="9455" y="13860"/>
                </a:cubicBezTo>
                <a:cubicBezTo>
                  <a:pt x="9053" y="14069"/>
                  <a:pt x="8619" y="14150"/>
                  <a:pt x="8171" y="14150"/>
                </a:cubicBezTo>
                <a:cubicBezTo>
                  <a:pt x="7422" y="14150"/>
                  <a:pt x="6636" y="13924"/>
                  <a:pt x="5906" y="13693"/>
                </a:cubicBezTo>
                <a:cubicBezTo>
                  <a:pt x="5121" y="13443"/>
                  <a:pt x="4335" y="13205"/>
                  <a:pt x="3501" y="13145"/>
                </a:cubicBezTo>
                <a:cubicBezTo>
                  <a:pt x="3391" y="13137"/>
                  <a:pt x="3280" y="13133"/>
                  <a:pt x="3168" y="13133"/>
                </a:cubicBezTo>
                <a:cubicBezTo>
                  <a:pt x="2450" y="13133"/>
                  <a:pt x="1721" y="13304"/>
                  <a:pt x="1144" y="13717"/>
                </a:cubicBezTo>
                <a:cubicBezTo>
                  <a:pt x="537" y="14169"/>
                  <a:pt x="120" y="14943"/>
                  <a:pt x="191" y="15681"/>
                </a:cubicBezTo>
                <a:cubicBezTo>
                  <a:pt x="1" y="16991"/>
                  <a:pt x="477" y="18598"/>
                  <a:pt x="1084" y="19491"/>
                </a:cubicBezTo>
                <a:cubicBezTo>
                  <a:pt x="2073" y="20956"/>
                  <a:pt x="3740" y="21813"/>
                  <a:pt x="5430" y="21896"/>
                </a:cubicBezTo>
                <a:cubicBezTo>
                  <a:pt x="5519" y="21900"/>
                  <a:pt x="5607" y="21902"/>
                  <a:pt x="5695" y="21902"/>
                </a:cubicBezTo>
                <a:cubicBezTo>
                  <a:pt x="8342" y="21902"/>
                  <a:pt x="10769" y="20217"/>
                  <a:pt x="13419" y="19836"/>
                </a:cubicBezTo>
                <a:cubicBezTo>
                  <a:pt x="13826" y="19779"/>
                  <a:pt x="14231" y="19753"/>
                  <a:pt x="14637" y="19753"/>
                </a:cubicBezTo>
                <a:cubicBezTo>
                  <a:pt x="17083" y="19753"/>
                  <a:pt x="19515" y="20683"/>
                  <a:pt x="21956" y="21122"/>
                </a:cubicBezTo>
                <a:cubicBezTo>
                  <a:pt x="23037" y="21312"/>
                  <a:pt x="24137" y="21408"/>
                  <a:pt x="25238" y="21408"/>
                </a:cubicBezTo>
                <a:cubicBezTo>
                  <a:pt x="26212" y="21408"/>
                  <a:pt x="27186" y="21333"/>
                  <a:pt x="28147" y="21182"/>
                </a:cubicBezTo>
                <a:cubicBezTo>
                  <a:pt x="29481" y="20968"/>
                  <a:pt x="30826" y="20598"/>
                  <a:pt x="31981" y="19848"/>
                </a:cubicBezTo>
                <a:cubicBezTo>
                  <a:pt x="33124" y="19110"/>
                  <a:pt x="34077" y="17931"/>
                  <a:pt x="34362" y="16538"/>
                </a:cubicBezTo>
                <a:cubicBezTo>
                  <a:pt x="34755" y="14800"/>
                  <a:pt x="33993" y="12931"/>
                  <a:pt x="32791" y="11669"/>
                </a:cubicBezTo>
                <a:cubicBezTo>
                  <a:pt x="31576" y="10383"/>
                  <a:pt x="29969" y="9609"/>
                  <a:pt x="28362" y="9002"/>
                </a:cubicBezTo>
                <a:cubicBezTo>
                  <a:pt x="27373" y="8633"/>
                  <a:pt x="26361" y="8311"/>
                  <a:pt x="25468" y="7728"/>
                </a:cubicBezTo>
                <a:cubicBezTo>
                  <a:pt x="24575" y="7144"/>
                  <a:pt x="23802" y="6251"/>
                  <a:pt x="23635" y="5144"/>
                </a:cubicBezTo>
                <a:cubicBezTo>
                  <a:pt x="23504" y="4335"/>
                  <a:pt x="23718" y="3489"/>
                  <a:pt x="23563" y="2680"/>
                </a:cubicBezTo>
                <a:cubicBezTo>
                  <a:pt x="23278" y="1203"/>
                  <a:pt x="21861" y="13"/>
                  <a:pt x="20432" y="1"/>
                </a:cubicBezTo>
                <a:cubicBezTo>
                  <a:pt x="20416" y="1"/>
                  <a:pt x="20401" y="1"/>
                  <a:pt x="20385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2" name="Google Shape;762;p18"/>
          <p:cNvSpPr/>
          <p:nvPr/>
        </p:nvSpPr>
        <p:spPr>
          <a:xfrm rot="3635839">
            <a:off x="-1640952" y="3754337"/>
            <a:ext cx="4267648" cy="2689321"/>
          </a:xfrm>
          <a:custGeom>
            <a:rect b="b" l="l" r="r" t="t"/>
            <a:pathLst>
              <a:path extrusionOk="0" h="21902" w="34756">
                <a:moveTo>
                  <a:pt x="20385" y="1"/>
                </a:moveTo>
                <a:cubicBezTo>
                  <a:pt x="18425" y="1"/>
                  <a:pt x="17263" y="741"/>
                  <a:pt x="16955" y="953"/>
                </a:cubicBezTo>
                <a:cubicBezTo>
                  <a:pt x="16205" y="1441"/>
                  <a:pt x="15717" y="2287"/>
                  <a:pt x="15622" y="3180"/>
                </a:cubicBezTo>
                <a:cubicBezTo>
                  <a:pt x="15586" y="3692"/>
                  <a:pt x="15658" y="4239"/>
                  <a:pt x="15431" y="4692"/>
                </a:cubicBezTo>
                <a:cubicBezTo>
                  <a:pt x="15152" y="5229"/>
                  <a:pt x="14504" y="5493"/>
                  <a:pt x="13883" y="5493"/>
                </a:cubicBezTo>
                <a:cubicBezTo>
                  <a:pt x="13843" y="5493"/>
                  <a:pt x="13804" y="5492"/>
                  <a:pt x="13765" y="5489"/>
                </a:cubicBezTo>
                <a:cubicBezTo>
                  <a:pt x="13110" y="5466"/>
                  <a:pt x="12503" y="5239"/>
                  <a:pt x="11860" y="5085"/>
                </a:cubicBezTo>
                <a:cubicBezTo>
                  <a:pt x="11583" y="5028"/>
                  <a:pt x="11298" y="4988"/>
                  <a:pt x="11019" y="4988"/>
                </a:cubicBezTo>
                <a:cubicBezTo>
                  <a:pt x="10647" y="4988"/>
                  <a:pt x="10286" y="5060"/>
                  <a:pt x="9967" y="5263"/>
                </a:cubicBezTo>
                <a:cubicBezTo>
                  <a:pt x="9252" y="5728"/>
                  <a:pt x="9038" y="6716"/>
                  <a:pt x="9181" y="7549"/>
                </a:cubicBezTo>
                <a:cubicBezTo>
                  <a:pt x="9335" y="8383"/>
                  <a:pt x="9776" y="9133"/>
                  <a:pt x="10133" y="9907"/>
                </a:cubicBezTo>
                <a:cubicBezTo>
                  <a:pt x="10490" y="10681"/>
                  <a:pt x="10788" y="11550"/>
                  <a:pt x="10586" y="12383"/>
                </a:cubicBezTo>
                <a:cubicBezTo>
                  <a:pt x="10431" y="13002"/>
                  <a:pt x="10014" y="13562"/>
                  <a:pt x="9455" y="13860"/>
                </a:cubicBezTo>
                <a:cubicBezTo>
                  <a:pt x="9053" y="14069"/>
                  <a:pt x="8619" y="14150"/>
                  <a:pt x="8171" y="14150"/>
                </a:cubicBezTo>
                <a:cubicBezTo>
                  <a:pt x="7422" y="14150"/>
                  <a:pt x="6636" y="13924"/>
                  <a:pt x="5906" y="13693"/>
                </a:cubicBezTo>
                <a:cubicBezTo>
                  <a:pt x="5121" y="13443"/>
                  <a:pt x="4335" y="13205"/>
                  <a:pt x="3501" y="13145"/>
                </a:cubicBezTo>
                <a:cubicBezTo>
                  <a:pt x="3391" y="13137"/>
                  <a:pt x="3280" y="13133"/>
                  <a:pt x="3168" y="13133"/>
                </a:cubicBezTo>
                <a:cubicBezTo>
                  <a:pt x="2450" y="13133"/>
                  <a:pt x="1721" y="13304"/>
                  <a:pt x="1144" y="13717"/>
                </a:cubicBezTo>
                <a:cubicBezTo>
                  <a:pt x="537" y="14169"/>
                  <a:pt x="120" y="14943"/>
                  <a:pt x="191" y="15681"/>
                </a:cubicBezTo>
                <a:cubicBezTo>
                  <a:pt x="1" y="16991"/>
                  <a:pt x="477" y="18598"/>
                  <a:pt x="1084" y="19491"/>
                </a:cubicBezTo>
                <a:cubicBezTo>
                  <a:pt x="2073" y="20956"/>
                  <a:pt x="3740" y="21813"/>
                  <a:pt x="5430" y="21896"/>
                </a:cubicBezTo>
                <a:cubicBezTo>
                  <a:pt x="5519" y="21900"/>
                  <a:pt x="5607" y="21902"/>
                  <a:pt x="5695" y="21902"/>
                </a:cubicBezTo>
                <a:cubicBezTo>
                  <a:pt x="8342" y="21902"/>
                  <a:pt x="10769" y="20217"/>
                  <a:pt x="13419" y="19836"/>
                </a:cubicBezTo>
                <a:cubicBezTo>
                  <a:pt x="13826" y="19779"/>
                  <a:pt x="14231" y="19753"/>
                  <a:pt x="14637" y="19753"/>
                </a:cubicBezTo>
                <a:cubicBezTo>
                  <a:pt x="17083" y="19753"/>
                  <a:pt x="19515" y="20683"/>
                  <a:pt x="21956" y="21122"/>
                </a:cubicBezTo>
                <a:cubicBezTo>
                  <a:pt x="23037" y="21312"/>
                  <a:pt x="24137" y="21408"/>
                  <a:pt x="25238" y="21408"/>
                </a:cubicBezTo>
                <a:cubicBezTo>
                  <a:pt x="26212" y="21408"/>
                  <a:pt x="27186" y="21333"/>
                  <a:pt x="28147" y="21182"/>
                </a:cubicBezTo>
                <a:cubicBezTo>
                  <a:pt x="29481" y="20968"/>
                  <a:pt x="30826" y="20598"/>
                  <a:pt x="31981" y="19848"/>
                </a:cubicBezTo>
                <a:cubicBezTo>
                  <a:pt x="33124" y="19110"/>
                  <a:pt x="34077" y="17931"/>
                  <a:pt x="34362" y="16538"/>
                </a:cubicBezTo>
                <a:cubicBezTo>
                  <a:pt x="34755" y="14800"/>
                  <a:pt x="33993" y="12931"/>
                  <a:pt x="32791" y="11669"/>
                </a:cubicBezTo>
                <a:cubicBezTo>
                  <a:pt x="31576" y="10383"/>
                  <a:pt x="29969" y="9609"/>
                  <a:pt x="28362" y="9002"/>
                </a:cubicBezTo>
                <a:cubicBezTo>
                  <a:pt x="27373" y="8633"/>
                  <a:pt x="26361" y="8311"/>
                  <a:pt x="25468" y="7728"/>
                </a:cubicBezTo>
                <a:cubicBezTo>
                  <a:pt x="24575" y="7144"/>
                  <a:pt x="23802" y="6251"/>
                  <a:pt x="23635" y="5144"/>
                </a:cubicBezTo>
                <a:cubicBezTo>
                  <a:pt x="23504" y="4335"/>
                  <a:pt x="23718" y="3489"/>
                  <a:pt x="23563" y="2680"/>
                </a:cubicBezTo>
                <a:cubicBezTo>
                  <a:pt x="23278" y="1203"/>
                  <a:pt x="21861" y="13"/>
                  <a:pt x="20432" y="1"/>
                </a:cubicBezTo>
                <a:cubicBezTo>
                  <a:pt x="20416" y="1"/>
                  <a:pt x="20401" y="1"/>
                  <a:pt x="20385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63" name="Google Shape;763;p18"/>
          <p:cNvGrpSpPr/>
          <p:nvPr/>
        </p:nvGrpSpPr>
        <p:grpSpPr>
          <a:xfrm flipH="1">
            <a:off x="493849" y="4222131"/>
            <a:ext cx="438754" cy="772904"/>
            <a:chOff x="4950175" y="2998438"/>
            <a:chExt cx="88725" cy="156300"/>
          </a:xfrm>
        </p:grpSpPr>
        <p:sp>
          <p:nvSpPr>
            <p:cNvPr id="764" name="Google Shape;764;p18"/>
            <p:cNvSpPr/>
            <p:nvPr/>
          </p:nvSpPr>
          <p:spPr>
            <a:xfrm>
              <a:off x="5035000" y="315113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18"/>
            <p:cNvSpPr/>
            <p:nvPr/>
          </p:nvSpPr>
          <p:spPr>
            <a:xfrm>
              <a:off x="5035000" y="3135663"/>
              <a:ext cx="3900" cy="3875"/>
            </a:xfrm>
            <a:custGeom>
              <a:rect b="b" l="l" r="r" t="t"/>
              <a:pathLst>
                <a:path extrusionOk="0" h="155" w="156">
                  <a:moveTo>
                    <a:pt x="72" y="0"/>
                  </a:moveTo>
                  <a:cubicBezTo>
                    <a:pt x="36" y="0"/>
                    <a:pt x="0" y="36"/>
                    <a:pt x="0" y="83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3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18"/>
            <p:cNvSpPr/>
            <p:nvPr/>
          </p:nvSpPr>
          <p:spPr>
            <a:xfrm>
              <a:off x="5035000" y="3120463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72" y="1"/>
                  </a:moveTo>
                  <a:cubicBezTo>
                    <a:pt x="36" y="1"/>
                    <a:pt x="0" y="37"/>
                    <a:pt x="0" y="72"/>
                  </a:cubicBezTo>
                  <a:cubicBezTo>
                    <a:pt x="0" y="120"/>
                    <a:pt x="36" y="156"/>
                    <a:pt x="72" y="156"/>
                  </a:cubicBezTo>
                  <a:cubicBezTo>
                    <a:pt x="119" y="156"/>
                    <a:pt x="155" y="120"/>
                    <a:pt x="155" y="72"/>
                  </a:cubicBezTo>
                  <a:cubicBezTo>
                    <a:pt x="155" y="37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18"/>
            <p:cNvSpPr/>
            <p:nvPr/>
          </p:nvSpPr>
          <p:spPr>
            <a:xfrm>
              <a:off x="5035000" y="310528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18"/>
            <p:cNvSpPr/>
            <p:nvPr/>
          </p:nvSpPr>
          <p:spPr>
            <a:xfrm>
              <a:off x="5035000" y="3090113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18"/>
            <p:cNvSpPr/>
            <p:nvPr/>
          </p:nvSpPr>
          <p:spPr>
            <a:xfrm>
              <a:off x="5035000" y="3074638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18"/>
            <p:cNvSpPr/>
            <p:nvPr/>
          </p:nvSpPr>
          <p:spPr>
            <a:xfrm>
              <a:off x="5035000" y="3059463"/>
              <a:ext cx="3900" cy="3875"/>
            </a:xfrm>
            <a:custGeom>
              <a:rect b="b" l="l" r="r" t="t"/>
              <a:pathLst>
                <a:path extrusionOk="0" h="155" w="156">
                  <a:moveTo>
                    <a:pt x="72" y="0"/>
                  </a:moveTo>
                  <a:cubicBezTo>
                    <a:pt x="36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18"/>
            <p:cNvSpPr/>
            <p:nvPr/>
          </p:nvSpPr>
          <p:spPr>
            <a:xfrm>
              <a:off x="5035000" y="3044263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1"/>
                  </a:moveTo>
                  <a:cubicBezTo>
                    <a:pt x="36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18"/>
            <p:cNvSpPr/>
            <p:nvPr/>
          </p:nvSpPr>
          <p:spPr>
            <a:xfrm>
              <a:off x="5035000" y="302908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18"/>
            <p:cNvSpPr/>
            <p:nvPr/>
          </p:nvSpPr>
          <p:spPr>
            <a:xfrm>
              <a:off x="5035000" y="3013613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20"/>
                    <a:pt x="36" y="155"/>
                    <a:pt x="72" y="155"/>
                  </a:cubicBezTo>
                  <a:cubicBezTo>
                    <a:pt x="119" y="155"/>
                    <a:pt x="155" y="120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18"/>
            <p:cNvSpPr/>
            <p:nvPr/>
          </p:nvSpPr>
          <p:spPr>
            <a:xfrm>
              <a:off x="5035000" y="2998438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2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18"/>
            <p:cNvSpPr/>
            <p:nvPr/>
          </p:nvSpPr>
          <p:spPr>
            <a:xfrm>
              <a:off x="5018025" y="3135663"/>
              <a:ext cx="3900" cy="3875"/>
            </a:xfrm>
            <a:custGeom>
              <a:rect b="b" l="l" r="r" t="t"/>
              <a:pathLst>
                <a:path extrusionOk="0" h="155" w="156">
                  <a:moveTo>
                    <a:pt x="84" y="0"/>
                  </a:moveTo>
                  <a:cubicBezTo>
                    <a:pt x="48" y="0"/>
                    <a:pt x="1" y="36"/>
                    <a:pt x="13" y="83"/>
                  </a:cubicBezTo>
                  <a:cubicBezTo>
                    <a:pt x="13" y="119"/>
                    <a:pt x="48" y="155"/>
                    <a:pt x="84" y="155"/>
                  </a:cubicBezTo>
                  <a:cubicBezTo>
                    <a:pt x="132" y="155"/>
                    <a:pt x="155" y="119"/>
                    <a:pt x="155" y="83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18"/>
            <p:cNvSpPr/>
            <p:nvPr/>
          </p:nvSpPr>
          <p:spPr>
            <a:xfrm>
              <a:off x="5018025" y="3120463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84" y="1"/>
                  </a:moveTo>
                  <a:cubicBezTo>
                    <a:pt x="48" y="1"/>
                    <a:pt x="1" y="37"/>
                    <a:pt x="13" y="72"/>
                  </a:cubicBezTo>
                  <a:cubicBezTo>
                    <a:pt x="13" y="120"/>
                    <a:pt x="48" y="156"/>
                    <a:pt x="84" y="156"/>
                  </a:cubicBezTo>
                  <a:cubicBezTo>
                    <a:pt x="132" y="156"/>
                    <a:pt x="155" y="120"/>
                    <a:pt x="155" y="72"/>
                  </a:cubicBezTo>
                  <a:cubicBezTo>
                    <a:pt x="155" y="37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18"/>
            <p:cNvSpPr/>
            <p:nvPr/>
          </p:nvSpPr>
          <p:spPr>
            <a:xfrm>
              <a:off x="5018025" y="310528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18"/>
            <p:cNvSpPr/>
            <p:nvPr/>
          </p:nvSpPr>
          <p:spPr>
            <a:xfrm>
              <a:off x="5018325" y="3090113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0"/>
                  </a:moveTo>
                  <a:cubicBezTo>
                    <a:pt x="36" y="0"/>
                    <a:pt x="1" y="24"/>
                    <a:pt x="1" y="72"/>
                  </a:cubicBezTo>
                  <a:cubicBezTo>
                    <a:pt x="1" y="119"/>
                    <a:pt x="36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18"/>
            <p:cNvSpPr/>
            <p:nvPr/>
          </p:nvSpPr>
          <p:spPr>
            <a:xfrm>
              <a:off x="5018325" y="3074638"/>
              <a:ext cx="3600" cy="3900"/>
            </a:xfrm>
            <a:custGeom>
              <a:rect b="b" l="l" r="r" t="t"/>
              <a:pathLst>
                <a:path extrusionOk="0" h="156" w="144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18"/>
            <p:cNvSpPr/>
            <p:nvPr/>
          </p:nvSpPr>
          <p:spPr>
            <a:xfrm>
              <a:off x="5018325" y="3059463"/>
              <a:ext cx="3600" cy="3875"/>
            </a:xfrm>
            <a:custGeom>
              <a:rect b="b" l="l" r="r" t="t"/>
              <a:pathLst>
                <a:path extrusionOk="0" h="155" w="144">
                  <a:moveTo>
                    <a:pt x="72" y="0"/>
                  </a:moveTo>
                  <a:cubicBezTo>
                    <a:pt x="36" y="0"/>
                    <a:pt x="1" y="36"/>
                    <a:pt x="1" y="71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18"/>
            <p:cNvSpPr/>
            <p:nvPr/>
          </p:nvSpPr>
          <p:spPr>
            <a:xfrm>
              <a:off x="5018025" y="3044263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84" y="1"/>
                  </a:moveTo>
                  <a:cubicBezTo>
                    <a:pt x="48" y="1"/>
                    <a:pt x="1" y="25"/>
                    <a:pt x="13" y="72"/>
                  </a:cubicBezTo>
                  <a:cubicBezTo>
                    <a:pt x="13" y="120"/>
                    <a:pt x="48" y="144"/>
                    <a:pt x="84" y="144"/>
                  </a:cubicBezTo>
                  <a:cubicBezTo>
                    <a:pt x="132" y="144"/>
                    <a:pt x="155" y="120"/>
                    <a:pt x="155" y="72"/>
                  </a:cubicBezTo>
                  <a:cubicBezTo>
                    <a:pt x="155" y="25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18"/>
            <p:cNvSpPr/>
            <p:nvPr/>
          </p:nvSpPr>
          <p:spPr>
            <a:xfrm>
              <a:off x="5018025" y="302908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18"/>
            <p:cNvSpPr/>
            <p:nvPr/>
          </p:nvSpPr>
          <p:spPr>
            <a:xfrm>
              <a:off x="5018025" y="3013613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84" y="0"/>
                  </a:moveTo>
                  <a:cubicBezTo>
                    <a:pt x="48" y="0"/>
                    <a:pt x="1" y="36"/>
                    <a:pt x="13" y="84"/>
                  </a:cubicBezTo>
                  <a:cubicBezTo>
                    <a:pt x="13" y="120"/>
                    <a:pt x="48" y="155"/>
                    <a:pt x="84" y="155"/>
                  </a:cubicBezTo>
                  <a:cubicBezTo>
                    <a:pt x="132" y="155"/>
                    <a:pt x="155" y="120"/>
                    <a:pt x="155" y="84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18"/>
            <p:cNvSpPr/>
            <p:nvPr/>
          </p:nvSpPr>
          <p:spPr>
            <a:xfrm>
              <a:off x="5001350" y="3120463"/>
              <a:ext cx="3600" cy="3900"/>
            </a:xfrm>
            <a:custGeom>
              <a:rect b="b" l="l" r="r" t="t"/>
              <a:pathLst>
                <a:path extrusionOk="0" h="156" w="144">
                  <a:moveTo>
                    <a:pt x="72" y="1"/>
                  </a:moveTo>
                  <a:cubicBezTo>
                    <a:pt x="25" y="1"/>
                    <a:pt x="1" y="37"/>
                    <a:pt x="1" y="72"/>
                  </a:cubicBezTo>
                  <a:cubicBezTo>
                    <a:pt x="1" y="120"/>
                    <a:pt x="25" y="156"/>
                    <a:pt x="72" y="156"/>
                  </a:cubicBezTo>
                  <a:cubicBezTo>
                    <a:pt x="120" y="156"/>
                    <a:pt x="144" y="120"/>
                    <a:pt x="144" y="72"/>
                  </a:cubicBezTo>
                  <a:cubicBezTo>
                    <a:pt x="144" y="37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18"/>
            <p:cNvSpPr/>
            <p:nvPr/>
          </p:nvSpPr>
          <p:spPr>
            <a:xfrm>
              <a:off x="5001350" y="3105288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18"/>
            <p:cNvSpPr/>
            <p:nvPr/>
          </p:nvSpPr>
          <p:spPr>
            <a:xfrm>
              <a:off x="5001350" y="3090113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0"/>
                  </a:moveTo>
                  <a:cubicBezTo>
                    <a:pt x="25" y="0"/>
                    <a:pt x="1" y="24"/>
                    <a:pt x="1" y="72"/>
                  </a:cubicBezTo>
                  <a:cubicBezTo>
                    <a:pt x="1" y="119"/>
                    <a:pt x="25" y="143"/>
                    <a:pt x="72" y="143"/>
                  </a:cubicBezTo>
                  <a:cubicBezTo>
                    <a:pt x="120" y="143"/>
                    <a:pt x="144" y="119"/>
                    <a:pt x="144" y="72"/>
                  </a:cubicBezTo>
                  <a:cubicBezTo>
                    <a:pt x="144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18"/>
            <p:cNvSpPr/>
            <p:nvPr/>
          </p:nvSpPr>
          <p:spPr>
            <a:xfrm>
              <a:off x="5001350" y="3074638"/>
              <a:ext cx="3600" cy="3900"/>
            </a:xfrm>
            <a:custGeom>
              <a:rect b="b" l="l" r="r" t="t"/>
              <a:pathLst>
                <a:path extrusionOk="0" h="156" w="144">
                  <a:moveTo>
                    <a:pt x="72" y="0"/>
                  </a:moveTo>
                  <a:cubicBezTo>
                    <a:pt x="25" y="0"/>
                    <a:pt x="1" y="36"/>
                    <a:pt x="1" y="84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84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18"/>
            <p:cNvSpPr/>
            <p:nvPr/>
          </p:nvSpPr>
          <p:spPr>
            <a:xfrm>
              <a:off x="5001350" y="3059463"/>
              <a:ext cx="3600" cy="3875"/>
            </a:xfrm>
            <a:custGeom>
              <a:rect b="b" l="l" r="r" t="t"/>
              <a:pathLst>
                <a:path extrusionOk="0" h="155" w="144">
                  <a:moveTo>
                    <a:pt x="72" y="0"/>
                  </a:moveTo>
                  <a:cubicBezTo>
                    <a:pt x="25" y="0"/>
                    <a:pt x="1" y="36"/>
                    <a:pt x="1" y="71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71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18"/>
            <p:cNvSpPr/>
            <p:nvPr/>
          </p:nvSpPr>
          <p:spPr>
            <a:xfrm>
              <a:off x="5001350" y="3044263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1"/>
                  </a:moveTo>
                  <a:cubicBezTo>
                    <a:pt x="25" y="1"/>
                    <a:pt x="1" y="25"/>
                    <a:pt x="1" y="72"/>
                  </a:cubicBezTo>
                  <a:cubicBezTo>
                    <a:pt x="1" y="120"/>
                    <a:pt x="25" y="144"/>
                    <a:pt x="72" y="144"/>
                  </a:cubicBezTo>
                  <a:cubicBezTo>
                    <a:pt x="120" y="144"/>
                    <a:pt x="144" y="120"/>
                    <a:pt x="144" y="72"/>
                  </a:cubicBezTo>
                  <a:cubicBezTo>
                    <a:pt x="144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18"/>
            <p:cNvSpPr/>
            <p:nvPr/>
          </p:nvSpPr>
          <p:spPr>
            <a:xfrm>
              <a:off x="5001350" y="3029088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18"/>
            <p:cNvSpPr/>
            <p:nvPr/>
          </p:nvSpPr>
          <p:spPr>
            <a:xfrm>
              <a:off x="4984100" y="310528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1"/>
                  </a:moveTo>
                  <a:cubicBezTo>
                    <a:pt x="48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18"/>
            <p:cNvSpPr/>
            <p:nvPr/>
          </p:nvSpPr>
          <p:spPr>
            <a:xfrm>
              <a:off x="4984100" y="3090113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0"/>
                  </a:moveTo>
                  <a:cubicBezTo>
                    <a:pt x="48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18"/>
            <p:cNvSpPr/>
            <p:nvPr/>
          </p:nvSpPr>
          <p:spPr>
            <a:xfrm>
              <a:off x="4984100" y="3074638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72" y="0"/>
                  </a:moveTo>
                  <a:cubicBezTo>
                    <a:pt x="48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18"/>
            <p:cNvSpPr/>
            <p:nvPr/>
          </p:nvSpPr>
          <p:spPr>
            <a:xfrm>
              <a:off x="4984100" y="3059463"/>
              <a:ext cx="3900" cy="3875"/>
            </a:xfrm>
            <a:custGeom>
              <a:rect b="b" l="l" r="r" t="t"/>
              <a:pathLst>
                <a:path extrusionOk="0" h="155" w="156">
                  <a:moveTo>
                    <a:pt x="72" y="0"/>
                  </a:moveTo>
                  <a:cubicBezTo>
                    <a:pt x="48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18"/>
            <p:cNvSpPr/>
            <p:nvPr/>
          </p:nvSpPr>
          <p:spPr>
            <a:xfrm>
              <a:off x="4984100" y="3044263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1"/>
                  </a:moveTo>
                  <a:cubicBezTo>
                    <a:pt x="48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18"/>
            <p:cNvSpPr/>
            <p:nvPr/>
          </p:nvSpPr>
          <p:spPr>
            <a:xfrm>
              <a:off x="4967425" y="3090113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0"/>
                  </a:moveTo>
                  <a:cubicBezTo>
                    <a:pt x="24" y="0"/>
                    <a:pt x="1" y="24"/>
                    <a:pt x="1" y="72"/>
                  </a:cubicBezTo>
                  <a:cubicBezTo>
                    <a:pt x="1" y="119"/>
                    <a:pt x="24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18"/>
            <p:cNvSpPr/>
            <p:nvPr/>
          </p:nvSpPr>
          <p:spPr>
            <a:xfrm>
              <a:off x="4967425" y="3074638"/>
              <a:ext cx="3600" cy="3900"/>
            </a:xfrm>
            <a:custGeom>
              <a:rect b="b" l="l" r="r" t="t"/>
              <a:pathLst>
                <a:path extrusionOk="0" h="156" w="144">
                  <a:moveTo>
                    <a:pt x="72" y="0"/>
                  </a:moveTo>
                  <a:cubicBezTo>
                    <a:pt x="24" y="0"/>
                    <a:pt x="1" y="36"/>
                    <a:pt x="1" y="84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18"/>
            <p:cNvSpPr/>
            <p:nvPr/>
          </p:nvSpPr>
          <p:spPr>
            <a:xfrm>
              <a:off x="4967425" y="3059463"/>
              <a:ext cx="3600" cy="3875"/>
            </a:xfrm>
            <a:custGeom>
              <a:rect b="b" l="l" r="r" t="t"/>
              <a:pathLst>
                <a:path extrusionOk="0" h="155" w="144">
                  <a:moveTo>
                    <a:pt x="72" y="0"/>
                  </a:moveTo>
                  <a:cubicBezTo>
                    <a:pt x="24" y="0"/>
                    <a:pt x="1" y="36"/>
                    <a:pt x="1" y="71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18"/>
            <p:cNvSpPr/>
            <p:nvPr/>
          </p:nvSpPr>
          <p:spPr>
            <a:xfrm>
              <a:off x="4950175" y="3074638"/>
              <a:ext cx="3875" cy="3900"/>
            </a:xfrm>
            <a:custGeom>
              <a:rect b="b" l="l" r="r" t="t"/>
              <a:pathLst>
                <a:path extrusionOk="0" h="156" w="155">
                  <a:moveTo>
                    <a:pt x="83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83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0" name="Google Shape;800;p18"/>
          <p:cNvGrpSpPr/>
          <p:nvPr/>
        </p:nvGrpSpPr>
        <p:grpSpPr>
          <a:xfrm>
            <a:off x="8626226" y="3746559"/>
            <a:ext cx="361129" cy="3106418"/>
            <a:chOff x="6317900" y="1197313"/>
            <a:chExt cx="180700" cy="1554375"/>
          </a:xfrm>
        </p:grpSpPr>
        <p:sp>
          <p:nvSpPr>
            <p:cNvPr id="801" name="Google Shape;801;p18"/>
            <p:cNvSpPr/>
            <p:nvPr/>
          </p:nvSpPr>
          <p:spPr>
            <a:xfrm>
              <a:off x="6367900" y="1231538"/>
              <a:ext cx="126225" cy="1520150"/>
            </a:xfrm>
            <a:custGeom>
              <a:rect b="b" l="l" r="r" t="t"/>
              <a:pathLst>
                <a:path extrusionOk="0" h="60806" w="5049">
                  <a:moveTo>
                    <a:pt x="167" y="60806"/>
                  </a:moveTo>
                  <a:lnTo>
                    <a:pt x="0" y="60806"/>
                  </a:lnTo>
                  <a:lnTo>
                    <a:pt x="0" y="4930"/>
                  </a:lnTo>
                  <a:lnTo>
                    <a:pt x="24" y="4894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9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18"/>
            <p:cNvSpPr/>
            <p:nvPr/>
          </p:nvSpPr>
          <p:spPr>
            <a:xfrm>
              <a:off x="6486675" y="1227088"/>
              <a:ext cx="11925" cy="11925"/>
            </a:xfrm>
            <a:custGeom>
              <a:rect b="b" l="l" r="r" t="t"/>
              <a:pathLst>
                <a:path extrusionOk="0" h="477" w="477">
                  <a:moveTo>
                    <a:pt x="0" y="238"/>
                  </a:moveTo>
                  <a:cubicBezTo>
                    <a:pt x="0" y="107"/>
                    <a:pt x="95" y="0"/>
                    <a:pt x="238" y="0"/>
                  </a:cubicBezTo>
                  <a:cubicBezTo>
                    <a:pt x="369" y="0"/>
                    <a:pt x="476" y="107"/>
                    <a:pt x="476" y="238"/>
                  </a:cubicBezTo>
                  <a:cubicBezTo>
                    <a:pt x="476" y="369"/>
                    <a:pt x="369" y="477"/>
                    <a:pt x="238" y="477"/>
                  </a:cubicBezTo>
                  <a:cubicBezTo>
                    <a:pt x="95" y="477"/>
                    <a:pt x="0" y="369"/>
                    <a:pt x="0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18"/>
            <p:cNvSpPr/>
            <p:nvPr/>
          </p:nvSpPr>
          <p:spPr>
            <a:xfrm>
              <a:off x="6342900" y="1216663"/>
              <a:ext cx="126225" cy="1535025"/>
            </a:xfrm>
            <a:custGeom>
              <a:rect b="b" l="l" r="r" t="t"/>
              <a:pathLst>
                <a:path extrusionOk="0" h="61401" w="5049">
                  <a:moveTo>
                    <a:pt x="167" y="61401"/>
                  </a:moveTo>
                  <a:lnTo>
                    <a:pt x="0" y="61401"/>
                  </a:lnTo>
                  <a:lnTo>
                    <a:pt x="0" y="4930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18"/>
            <p:cNvSpPr/>
            <p:nvPr/>
          </p:nvSpPr>
          <p:spPr>
            <a:xfrm>
              <a:off x="6461650" y="1212213"/>
              <a:ext cx="11950" cy="11925"/>
            </a:xfrm>
            <a:custGeom>
              <a:rect b="b" l="l" r="r" t="t"/>
              <a:pathLst>
                <a:path extrusionOk="0" h="477" w="478">
                  <a:moveTo>
                    <a:pt x="1" y="238"/>
                  </a:moveTo>
                  <a:cubicBezTo>
                    <a:pt x="1" y="107"/>
                    <a:pt x="108" y="0"/>
                    <a:pt x="239" y="0"/>
                  </a:cubicBezTo>
                  <a:cubicBezTo>
                    <a:pt x="370" y="0"/>
                    <a:pt x="477" y="107"/>
                    <a:pt x="477" y="238"/>
                  </a:cubicBezTo>
                  <a:cubicBezTo>
                    <a:pt x="477" y="369"/>
                    <a:pt x="370" y="476"/>
                    <a:pt x="239" y="476"/>
                  </a:cubicBezTo>
                  <a:cubicBezTo>
                    <a:pt x="108" y="476"/>
                    <a:pt x="1" y="369"/>
                    <a:pt x="1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18"/>
            <p:cNvSpPr/>
            <p:nvPr/>
          </p:nvSpPr>
          <p:spPr>
            <a:xfrm>
              <a:off x="6317900" y="1201788"/>
              <a:ext cx="126225" cy="1549900"/>
            </a:xfrm>
            <a:custGeom>
              <a:rect b="b" l="l" r="r" t="t"/>
              <a:pathLst>
                <a:path extrusionOk="0" h="61996" w="5049">
                  <a:moveTo>
                    <a:pt x="179" y="61996"/>
                  </a:moveTo>
                  <a:lnTo>
                    <a:pt x="0" y="61996"/>
                  </a:lnTo>
                  <a:lnTo>
                    <a:pt x="0" y="4929"/>
                  </a:lnTo>
                  <a:lnTo>
                    <a:pt x="4929" y="0"/>
                  </a:lnTo>
                  <a:lnTo>
                    <a:pt x="5048" y="119"/>
                  </a:lnTo>
                  <a:lnTo>
                    <a:pt x="179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18"/>
            <p:cNvSpPr/>
            <p:nvPr/>
          </p:nvSpPr>
          <p:spPr>
            <a:xfrm>
              <a:off x="6436650" y="1197313"/>
              <a:ext cx="11950" cy="11925"/>
            </a:xfrm>
            <a:custGeom>
              <a:rect b="b" l="l" r="r" t="t"/>
              <a:pathLst>
                <a:path extrusionOk="0" h="477" w="478">
                  <a:moveTo>
                    <a:pt x="1" y="239"/>
                  </a:moveTo>
                  <a:cubicBezTo>
                    <a:pt x="1" y="108"/>
                    <a:pt x="108" y="1"/>
                    <a:pt x="239" y="1"/>
                  </a:cubicBezTo>
                  <a:cubicBezTo>
                    <a:pt x="370" y="1"/>
                    <a:pt x="477" y="108"/>
                    <a:pt x="477" y="239"/>
                  </a:cubicBezTo>
                  <a:cubicBezTo>
                    <a:pt x="477" y="370"/>
                    <a:pt x="370" y="477"/>
                    <a:pt x="239" y="477"/>
                  </a:cubicBezTo>
                  <a:cubicBezTo>
                    <a:pt x="108" y="477"/>
                    <a:pt x="1" y="370"/>
                    <a:pt x="1" y="23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7" name="Google Shape;807;p18"/>
          <p:cNvSpPr/>
          <p:nvPr/>
        </p:nvSpPr>
        <p:spPr>
          <a:xfrm flipH="1" rot="-5400000">
            <a:off x="307075" y="2259913"/>
            <a:ext cx="112200" cy="97200"/>
          </a:xfrm>
          <a:prstGeom prst="triangle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8" name="Google Shape;808;p18"/>
          <p:cNvGrpSpPr/>
          <p:nvPr/>
        </p:nvGrpSpPr>
        <p:grpSpPr>
          <a:xfrm flipH="1">
            <a:off x="8671988" y="2252416"/>
            <a:ext cx="194400" cy="112209"/>
            <a:chOff x="265900" y="3852516"/>
            <a:chExt cx="194400" cy="112209"/>
          </a:xfrm>
        </p:grpSpPr>
        <p:sp>
          <p:nvSpPr>
            <p:cNvPr id="809" name="Google Shape;809;p18"/>
            <p:cNvSpPr/>
            <p:nvPr/>
          </p:nvSpPr>
          <p:spPr>
            <a:xfrm rot="-5400000">
              <a:off x="258400" y="3860025"/>
              <a:ext cx="112200" cy="972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18"/>
            <p:cNvSpPr/>
            <p:nvPr/>
          </p:nvSpPr>
          <p:spPr>
            <a:xfrm rot="-5400000">
              <a:off x="355600" y="3860016"/>
              <a:ext cx="112200" cy="972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1" name="Google Shape;811;p18"/>
          <p:cNvGrpSpPr/>
          <p:nvPr/>
        </p:nvGrpSpPr>
        <p:grpSpPr>
          <a:xfrm rot="5400000">
            <a:off x="8064938" y="-1041181"/>
            <a:ext cx="1942494" cy="2022980"/>
            <a:chOff x="4445625" y="1829838"/>
            <a:chExt cx="739125" cy="769750"/>
          </a:xfrm>
        </p:grpSpPr>
        <p:sp>
          <p:nvSpPr>
            <p:cNvPr id="812" name="Google Shape;812;p18"/>
            <p:cNvSpPr/>
            <p:nvPr/>
          </p:nvSpPr>
          <p:spPr>
            <a:xfrm>
              <a:off x="4497725" y="1897713"/>
              <a:ext cx="634925" cy="634925"/>
            </a:xfrm>
            <a:custGeom>
              <a:rect b="b" l="l" r="r" t="t"/>
              <a:pathLst>
                <a:path extrusionOk="0" h="25397" w="25397">
                  <a:moveTo>
                    <a:pt x="12704" y="36"/>
                  </a:moveTo>
                  <a:cubicBezTo>
                    <a:pt x="14407" y="36"/>
                    <a:pt x="16062" y="381"/>
                    <a:pt x="17622" y="1036"/>
                  </a:cubicBezTo>
                  <a:cubicBezTo>
                    <a:pt x="19122" y="1679"/>
                    <a:pt x="20479" y="2584"/>
                    <a:pt x="21646" y="3739"/>
                  </a:cubicBezTo>
                  <a:cubicBezTo>
                    <a:pt x="22801" y="4905"/>
                    <a:pt x="23718" y="6251"/>
                    <a:pt x="24349" y="7763"/>
                  </a:cubicBezTo>
                  <a:cubicBezTo>
                    <a:pt x="25027" y="9323"/>
                    <a:pt x="25349" y="10978"/>
                    <a:pt x="25349" y="12692"/>
                  </a:cubicBezTo>
                  <a:cubicBezTo>
                    <a:pt x="25349" y="14395"/>
                    <a:pt x="25004" y="16050"/>
                    <a:pt x="24349" y="17609"/>
                  </a:cubicBezTo>
                  <a:cubicBezTo>
                    <a:pt x="23718" y="19121"/>
                    <a:pt x="22801" y="20467"/>
                    <a:pt x="21646" y="21634"/>
                  </a:cubicBezTo>
                  <a:cubicBezTo>
                    <a:pt x="20479" y="22789"/>
                    <a:pt x="19122" y="23705"/>
                    <a:pt x="17622" y="24336"/>
                  </a:cubicBezTo>
                  <a:cubicBezTo>
                    <a:pt x="16062" y="25015"/>
                    <a:pt x="14407" y="25336"/>
                    <a:pt x="12704" y="25336"/>
                  </a:cubicBezTo>
                  <a:cubicBezTo>
                    <a:pt x="10990" y="25336"/>
                    <a:pt x="9335" y="24991"/>
                    <a:pt x="7775" y="24336"/>
                  </a:cubicBezTo>
                  <a:cubicBezTo>
                    <a:pt x="6275" y="23705"/>
                    <a:pt x="4918" y="22789"/>
                    <a:pt x="3751" y="21634"/>
                  </a:cubicBezTo>
                  <a:cubicBezTo>
                    <a:pt x="2596" y="20467"/>
                    <a:pt x="1679" y="19121"/>
                    <a:pt x="1048" y="17609"/>
                  </a:cubicBezTo>
                  <a:cubicBezTo>
                    <a:pt x="382" y="16050"/>
                    <a:pt x="48" y="14395"/>
                    <a:pt x="48" y="12692"/>
                  </a:cubicBezTo>
                  <a:cubicBezTo>
                    <a:pt x="48" y="10978"/>
                    <a:pt x="393" y="9323"/>
                    <a:pt x="1048" y="7763"/>
                  </a:cubicBezTo>
                  <a:cubicBezTo>
                    <a:pt x="1691" y="6251"/>
                    <a:pt x="2596" y="4905"/>
                    <a:pt x="3751" y="3739"/>
                  </a:cubicBezTo>
                  <a:cubicBezTo>
                    <a:pt x="4918" y="2584"/>
                    <a:pt x="6275" y="1679"/>
                    <a:pt x="7775" y="1036"/>
                  </a:cubicBezTo>
                  <a:cubicBezTo>
                    <a:pt x="9335" y="369"/>
                    <a:pt x="10990" y="36"/>
                    <a:pt x="12704" y="36"/>
                  </a:cubicBezTo>
                  <a:close/>
                  <a:moveTo>
                    <a:pt x="12704" y="0"/>
                  </a:moveTo>
                  <a:cubicBezTo>
                    <a:pt x="10990" y="0"/>
                    <a:pt x="9323" y="333"/>
                    <a:pt x="7763" y="1000"/>
                  </a:cubicBezTo>
                  <a:cubicBezTo>
                    <a:pt x="6251" y="1643"/>
                    <a:pt x="4882" y="2560"/>
                    <a:pt x="3727" y="3727"/>
                  </a:cubicBezTo>
                  <a:cubicBezTo>
                    <a:pt x="2560" y="4882"/>
                    <a:pt x="1644" y="6239"/>
                    <a:pt x="1001" y="7763"/>
                  </a:cubicBezTo>
                  <a:cubicBezTo>
                    <a:pt x="346" y="9323"/>
                    <a:pt x="1" y="10989"/>
                    <a:pt x="1" y="12704"/>
                  </a:cubicBezTo>
                  <a:cubicBezTo>
                    <a:pt x="1" y="14407"/>
                    <a:pt x="334" y="16073"/>
                    <a:pt x="1001" y="17645"/>
                  </a:cubicBezTo>
                  <a:cubicBezTo>
                    <a:pt x="1644" y="19145"/>
                    <a:pt x="2560" y="20514"/>
                    <a:pt x="3727" y="21669"/>
                  </a:cubicBezTo>
                  <a:cubicBezTo>
                    <a:pt x="4882" y="22836"/>
                    <a:pt x="6239" y="23753"/>
                    <a:pt x="7763" y="24396"/>
                  </a:cubicBezTo>
                  <a:cubicBezTo>
                    <a:pt x="9323" y="25051"/>
                    <a:pt x="10990" y="25396"/>
                    <a:pt x="12704" y="25396"/>
                  </a:cubicBezTo>
                  <a:cubicBezTo>
                    <a:pt x="14407" y="25396"/>
                    <a:pt x="16074" y="25051"/>
                    <a:pt x="17646" y="24396"/>
                  </a:cubicBezTo>
                  <a:cubicBezTo>
                    <a:pt x="19146" y="23753"/>
                    <a:pt x="20515" y="22836"/>
                    <a:pt x="21670" y="21669"/>
                  </a:cubicBezTo>
                  <a:cubicBezTo>
                    <a:pt x="22837" y="20514"/>
                    <a:pt x="23753" y="19157"/>
                    <a:pt x="24396" y="17645"/>
                  </a:cubicBezTo>
                  <a:cubicBezTo>
                    <a:pt x="25051" y="16073"/>
                    <a:pt x="25397" y="14407"/>
                    <a:pt x="25397" y="12704"/>
                  </a:cubicBezTo>
                  <a:cubicBezTo>
                    <a:pt x="25397" y="10989"/>
                    <a:pt x="25063" y="9323"/>
                    <a:pt x="24396" y="7763"/>
                  </a:cubicBezTo>
                  <a:cubicBezTo>
                    <a:pt x="23753" y="6251"/>
                    <a:pt x="22837" y="4882"/>
                    <a:pt x="21670" y="3727"/>
                  </a:cubicBezTo>
                  <a:cubicBezTo>
                    <a:pt x="20515" y="2560"/>
                    <a:pt x="19158" y="1643"/>
                    <a:pt x="17646" y="1000"/>
                  </a:cubicBezTo>
                  <a:cubicBezTo>
                    <a:pt x="16074" y="345"/>
                    <a:pt x="14407" y="0"/>
                    <a:pt x="12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18"/>
            <p:cNvSpPr/>
            <p:nvPr/>
          </p:nvSpPr>
          <p:spPr>
            <a:xfrm>
              <a:off x="4620350" y="2020038"/>
              <a:ext cx="389975" cy="389650"/>
            </a:xfrm>
            <a:custGeom>
              <a:rect b="b" l="l" r="r" t="t"/>
              <a:pathLst>
                <a:path extrusionOk="0" h="15586" w="15599">
                  <a:moveTo>
                    <a:pt x="15598" y="7799"/>
                  </a:moveTo>
                  <a:cubicBezTo>
                    <a:pt x="15598" y="3489"/>
                    <a:pt x="12110" y="0"/>
                    <a:pt x="7799" y="0"/>
                  </a:cubicBezTo>
                  <a:cubicBezTo>
                    <a:pt x="3478" y="0"/>
                    <a:pt x="1" y="3477"/>
                    <a:pt x="1" y="7799"/>
                  </a:cubicBezTo>
                  <a:cubicBezTo>
                    <a:pt x="1" y="12097"/>
                    <a:pt x="3478" y="15586"/>
                    <a:pt x="7799" y="15586"/>
                  </a:cubicBezTo>
                  <a:cubicBezTo>
                    <a:pt x="12110" y="15586"/>
                    <a:pt x="15598" y="12097"/>
                    <a:pt x="15598" y="7799"/>
                  </a:cubicBezTo>
                  <a:close/>
                  <a:moveTo>
                    <a:pt x="1703" y="7799"/>
                  </a:moveTo>
                  <a:cubicBezTo>
                    <a:pt x="1703" y="4430"/>
                    <a:pt x="4430" y="1703"/>
                    <a:pt x="7799" y="1703"/>
                  </a:cubicBezTo>
                  <a:cubicBezTo>
                    <a:pt x="11157" y="1703"/>
                    <a:pt x="13884" y="4430"/>
                    <a:pt x="13884" y="7799"/>
                  </a:cubicBezTo>
                  <a:cubicBezTo>
                    <a:pt x="13884" y="11157"/>
                    <a:pt x="11157" y="13883"/>
                    <a:pt x="7799" y="13883"/>
                  </a:cubicBezTo>
                  <a:cubicBezTo>
                    <a:pt x="4430" y="13871"/>
                    <a:pt x="1703" y="11145"/>
                    <a:pt x="1703" y="77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18"/>
            <p:cNvSpPr/>
            <p:nvPr/>
          </p:nvSpPr>
          <p:spPr>
            <a:xfrm>
              <a:off x="4445625" y="1845313"/>
              <a:ext cx="739125" cy="739100"/>
            </a:xfrm>
            <a:custGeom>
              <a:rect b="b" l="l" r="r" t="t"/>
              <a:pathLst>
                <a:path extrusionOk="0" h="29564" w="29565">
                  <a:moveTo>
                    <a:pt x="29564" y="14788"/>
                  </a:moveTo>
                  <a:cubicBezTo>
                    <a:pt x="29564" y="6608"/>
                    <a:pt x="22944" y="1"/>
                    <a:pt x="14788" y="1"/>
                  </a:cubicBezTo>
                  <a:cubicBezTo>
                    <a:pt x="6609" y="1"/>
                    <a:pt x="1" y="6632"/>
                    <a:pt x="1" y="14788"/>
                  </a:cubicBezTo>
                  <a:cubicBezTo>
                    <a:pt x="1" y="22944"/>
                    <a:pt x="6633" y="29564"/>
                    <a:pt x="14788" y="29564"/>
                  </a:cubicBezTo>
                  <a:cubicBezTo>
                    <a:pt x="22956" y="29564"/>
                    <a:pt x="29564" y="22944"/>
                    <a:pt x="29564" y="14788"/>
                  </a:cubicBezTo>
                  <a:close/>
                  <a:moveTo>
                    <a:pt x="2823" y="14788"/>
                  </a:moveTo>
                  <a:cubicBezTo>
                    <a:pt x="2823" y="8180"/>
                    <a:pt x="8181" y="2822"/>
                    <a:pt x="14788" y="2822"/>
                  </a:cubicBezTo>
                  <a:cubicBezTo>
                    <a:pt x="21396" y="2822"/>
                    <a:pt x="26754" y="8180"/>
                    <a:pt x="26754" y="14788"/>
                  </a:cubicBezTo>
                  <a:cubicBezTo>
                    <a:pt x="26754" y="21384"/>
                    <a:pt x="21396" y="26742"/>
                    <a:pt x="14788" y="26742"/>
                  </a:cubicBezTo>
                  <a:cubicBezTo>
                    <a:pt x="8181" y="26730"/>
                    <a:pt x="2823" y="21372"/>
                    <a:pt x="2823" y="1478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18"/>
            <p:cNvSpPr/>
            <p:nvPr/>
          </p:nvSpPr>
          <p:spPr>
            <a:xfrm>
              <a:off x="4537900" y="1829838"/>
              <a:ext cx="554575" cy="769750"/>
            </a:xfrm>
            <a:custGeom>
              <a:rect b="b" l="l" r="r" t="t"/>
              <a:pathLst>
                <a:path extrusionOk="0" h="30790" w="22183">
                  <a:moveTo>
                    <a:pt x="11062" y="0"/>
                  </a:moveTo>
                  <a:cubicBezTo>
                    <a:pt x="8978" y="0"/>
                    <a:pt x="6966" y="405"/>
                    <a:pt x="5061" y="1203"/>
                  </a:cubicBezTo>
                  <a:cubicBezTo>
                    <a:pt x="3239" y="1977"/>
                    <a:pt x="1584" y="3096"/>
                    <a:pt x="168" y="4513"/>
                  </a:cubicBezTo>
                  <a:cubicBezTo>
                    <a:pt x="108" y="4549"/>
                    <a:pt x="60" y="4608"/>
                    <a:pt x="1" y="4668"/>
                  </a:cubicBezTo>
                  <a:lnTo>
                    <a:pt x="1" y="4894"/>
                  </a:lnTo>
                  <a:lnTo>
                    <a:pt x="287" y="4608"/>
                  </a:lnTo>
                  <a:cubicBezTo>
                    <a:pt x="3168" y="1739"/>
                    <a:pt x="7002" y="143"/>
                    <a:pt x="11074" y="143"/>
                  </a:cubicBezTo>
                  <a:cubicBezTo>
                    <a:pt x="15158" y="143"/>
                    <a:pt x="18979" y="1727"/>
                    <a:pt x="21861" y="4608"/>
                  </a:cubicBezTo>
                  <a:cubicBezTo>
                    <a:pt x="21958" y="4694"/>
                    <a:pt x="22045" y="4790"/>
                    <a:pt x="22123" y="4870"/>
                  </a:cubicBezTo>
                  <a:lnTo>
                    <a:pt x="22123" y="4870"/>
                  </a:lnTo>
                  <a:lnTo>
                    <a:pt x="22123" y="4668"/>
                  </a:lnTo>
                  <a:lnTo>
                    <a:pt x="21956" y="4513"/>
                  </a:lnTo>
                  <a:cubicBezTo>
                    <a:pt x="20539" y="3096"/>
                    <a:pt x="18884" y="1977"/>
                    <a:pt x="17063" y="1203"/>
                  </a:cubicBezTo>
                  <a:cubicBezTo>
                    <a:pt x="15158" y="405"/>
                    <a:pt x="13145" y="0"/>
                    <a:pt x="11062" y="0"/>
                  </a:cubicBezTo>
                  <a:close/>
                  <a:moveTo>
                    <a:pt x="22123" y="4870"/>
                  </a:moveTo>
                  <a:lnTo>
                    <a:pt x="22123" y="4894"/>
                  </a:lnTo>
                  <a:lnTo>
                    <a:pt x="22146" y="4894"/>
                  </a:lnTo>
                  <a:cubicBezTo>
                    <a:pt x="22139" y="4886"/>
                    <a:pt x="22131" y="4878"/>
                    <a:pt x="22123" y="4870"/>
                  </a:cubicBezTo>
                  <a:close/>
                  <a:moveTo>
                    <a:pt x="37" y="25896"/>
                  </a:moveTo>
                  <a:lnTo>
                    <a:pt x="37" y="26123"/>
                  </a:lnTo>
                  <a:lnTo>
                    <a:pt x="203" y="26277"/>
                  </a:lnTo>
                  <a:cubicBezTo>
                    <a:pt x="1608" y="27694"/>
                    <a:pt x="3263" y="28813"/>
                    <a:pt x="5097" y="29587"/>
                  </a:cubicBezTo>
                  <a:cubicBezTo>
                    <a:pt x="7002" y="30385"/>
                    <a:pt x="9014" y="30790"/>
                    <a:pt x="11097" y="30790"/>
                  </a:cubicBezTo>
                  <a:cubicBezTo>
                    <a:pt x="13181" y="30790"/>
                    <a:pt x="15181" y="30385"/>
                    <a:pt x="17086" y="29587"/>
                  </a:cubicBezTo>
                  <a:cubicBezTo>
                    <a:pt x="18920" y="28813"/>
                    <a:pt x="20575" y="27694"/>
                    <a:pt x="21992" y="26277"/>
                  </a:cubicBezTo>
                  <a:lnTo>
                    <a:pt x="22146" y="26123"/>
                  </a:lnTo>
                  <a:lnTo>
                    <a:pt x="22182" y="26123"/>
                  </a:lnTo>
                  <a:lnTo>
                    <a:pt x="22182" y="25896"/>
                  </a:lnTo>
                  <a:cubicBezTo>
                    <a:pt x="22075" y="25980"/>
                    <a:pt x="21980" y="26087"/>
                    <a:pt x="21896" y="26170"/>
                  </a:cubicBezTo>
                  <a:cubicBezTo>
                    <a:pt x="19015" y="29052"/>
                    <a:pt x="15181" y="30635"/>
                    <a:pt x="11109" y="30635"/>
                  </a:cubicBezTo>
                  <a:cubicBezTo>
                    <a:pt x="7026" y="30635"/>
                    <a:pt x="3204" y="29064"/>
                    <a:pt x="322" y="26170"/>
                  </a:cubicBezTo>
                  <a:cubicBezTo>
                    <a:pt x="215" y="26087"/>
                    <a:pt x="120" y="25980"/>
                    <a:pt x="37" y="2589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18"/>
            <p:cNvSpPr/>
            <p:nvPr/>
          </p:nvSpPr>
          <p:spPr>
            <a:xfrm>
              <a:off x="4669175" y="2069163"/>
              <a:ext cx="291425" cy="291125"/>
            </a:xfrm>
            <a:custGeom>
              <a:rect b="b" l="l" r="r" t="t"/>
              <a:pathLst>
                <a:path extrusionOk="0" h="11645" w="11657">
                  <a:moveTo>
                    <a:pt x="5823" y="0"/>
                  </a:moveTo>
                  <a:cubicBezTo>
                    <a:pt x="2608" y="0"/>
                    <a:pt x="1" y="2596"/>
                    <a:pt x="1" y="5810"/>
                  </a:cubicBezTo>
                  <a:cubicBezTo>
                    <a:pt x="1" y="5858"/>
                    <a:pt x="36" y="5894"/>
                    <a:pt x="84" y="5894"/>
                  </a:cubicBezTo>
                  <a:cubicBezTo>
                    <a:pt x="120" y="5894"/>
                    <a:pt x="155" y="5858"/>
                    <a:pt x="155" y="5810"/>
                  </a:cubicBezTo>
                  <a:cubicBezTo>
                    <a:pt x="155" y="2679"/>
                    <a:pt x="2715" y="131"/>
                    <a:pt x="5835" y="131"/>
                  </a:cubicBezTo>
                  <a:cubicBezTo>
                    <a:pt x="8978" y="131"/>
                    <a:pt x="11526" y="2679"/>
                    <a:pt x="11526" y="5810"/>
                  </a:cubicBezTo>
                  <a:cubicBezTo>
                    <a:pt x="11526" y="8954"/>
                    <a:pt x="8966" y="11501"/>
                    <a:pt x="5835" y="11501"/>
                  </a:cubicBezTo>
                  <a:cubicBezTo>
                    <a:pt x="5799" y="11501"/>
                    <a:pt x="5763" y="11525"/>
                    <a:pt x="5763" y="11573"/>
                  </a:cubicBezTo>
                  <a:cubicBezTo>
                    <a:pt x="5763" y="11620"/>
                    <a:pt x="5799" y="11644"/>
                    <a:pt x="5835" y="11644"/>
                  </a:cubicBezTo>
                  <a:cubicBezTo>
                    <a:pt x="9049" y="11644"/>
                    <a:pt x="11657" y="9049"/>
                    <a:pt x="11657" y="5834"/>
                  </a:cubicBezTo>
                  <a:cubicBezTo>
                    <a:pt x="11657" y="2619"/>
                    <a:pt x="9049" y="12"/>
                    <a:pt x="5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18"/>
            <p:cNvSpPr/>
            <p:nvPr/>
          </p:nvSpPr>
          <p:spPr>
            <a:xfrm>
              <a:off x="4495350" y="1894713"/>
              <a:ext cx="546525" cy="640300"/>
            </a:xfrm>
            <a:custGeom>
              <a:rect b="b" l="l" r="r" t="t"/>
              <a:pathLst>
                <a:path extrusionOk="0" h="25612" w="21861">
                  <a:moveTo>
                    <a:pt x="12799" y="1"/>
                  </a:moveTo>
                  <a:cubicBezTo>
                    <a:pt x="9370" y="1"/>
                    <a:pt x="6156" y="1346"/>
                    <a:pt x="3751" y="3751"/>
                  </a:cubicBezTo>
                  <a:cubicBezTo>
                    <a:pt x="1322" y="6180"/>
                    <a:pt x="0" y="9383"/>
                    <a:pt x="0" y="12800"/>
                  </a:cubicBezTo>
                  <a:cubicBezTo>
                    <a:pt x="0" y="16229"/>
                    <a:pt x="1334" y="19444"/>
                    <a:pt x="3751" y="21849"/>
                  </a:cubicBezTo>
                  <a:cubicBezTo>
                    <a:pt x="6168" y="24278"/>
                    <a:pt x="9370" y="25611"/>
                    <a:pt x="12799" y="25611"/>
                  </a:cubicBezTo>
                  <a:cubicBezTo>
                    <a:pt x="16217" y="25611"/>
                    <a:pt x="19431" y="24266"/>
                    <a:pt x="21848" y="21849"/>
                  </a:cubicBezTo>
                  <a:cubicBezTo>
                    <a:pt x="21848" y="21837"/>
                    <a:pt x="21860" y="21813"/>
                    <a:pt x="21860" y="21789"/>
                  </a:cubicBezTo>
                  <a:cubicBezTo>
                    <a:pt x="21860" y="21772"/>
                    <a:pt x="21860" y="21761"/>
                    <a:pt x="21855" y="21761"/>
                  </a:cubicBezTo>
                  <a:cubicBezTo>
                    <a:pt x="21854" y="21761"/>
                    <a:pt x="21851" y="21762"/>
                    <a:pt x="21848" y="21766"/>
                  </a:cubicBezTo>
                  <a:cubicBezTo>
                    <a:pt x="21830" y="21748"/>
                    <a:pt x="21810" y="21739"/>
                    <a:pt x="21790" y="21739"/>
                  </a:cubicBezTo>
                  <a:cubicBezTo>
                    <a:pt x="21771" y="21739"/>
                    <a:pt x="21753" y="21748"/>
                    <a:pt x="21741" y="21766"/>
                  </a:cubicBezTo>
                  <a:cubicBezTo>
                    <a:pt x="19348" y="24159"/>
                    <a:pt x="16169" y="25468"/>
                    <a:pt x="12799" y="25468"/>
                  </a:cubicBezTo>
                  <a:cubicBezTo>
                    <a:pt x="9418" y="25468"/>
                    <a:pt x="6227" y="24147"/>
                    <a:pt x="3846" y="21766"/>
                  </a:cubicBezTo>
                  <a:cubicBezTo>
                    <a:pt x="1453" y="19372"/>
                    <a:pt x="143" y="16193"/>
                    <a:pt x="143" y="12824"/>
                  </a:cubicBezTo>
                  <a:cubicBezTo>
                    <a:pt x="143" y="9443"/>
                    <a:pt x="1465" y="6252"/>
                    <a:pt x="3846" y="3870"/>
                  </a:cubicBezTo>
                  <a:cubicBezTo>
                    <a:pt x="6251" y="1477"/>
                    <a:pt x="9418" y="168"/>
                    <a:pt x="12799" y="168"/>
                  </a:cubicBezTo>
                  <a:cubicBezTo>
                    <a:pt x="16169" y="168"/>
                    <a:pt x="19360" y="1489"/>
                    <a:pt x="21741" y="3870"/>
                  </a:cubicBezTo>
                  <a:cubicBezTo>
                    <a:pt x="21753" y="3888"/>
                    <a:pt x="21771" y="3897"/>
                    <a:pt x="21790" y="3897"/>
                  </a:cubicBezTo>
                  <a:cubicBezTo>
                    <a:pt x="21810" y="3897"/>
                    <a:pt x="21830" y="3888"/>
                    <a:pt x="21848" y="3870"/>
                  </a:cubicBezTo>
                  <a:cubicBezTo>
                    <a:pt x="21848" y="3859"/>
                    <a:pt x="21860" y="3835"/>
                    <a:pt x="21860" y="3811"/>
                  </a:cubicBezTo>
                  <a:cubicBezTo>
                    <a:pt x="21860" y="3787"/>
                    <a:pt x="21860" y="3775"/>
                    <a:pt x="21848" y="3751"/>
                  </a:cubicBezTo>
                  <a:cubicBezTo>
                    <a:pt x="19419" y="1334"/>
                    <a:pt x="16217" y="1"/>
                    <a:pt x="12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18"/>
            <p:cNvSpPr/>
            <p:nvPr/>
          </p:nvSpPr>
          <p:spPr>
            <a:xfrm>
              <a:off x="4611425" y="2011113"/>
              <a:ext cx="408125" cy="408100"/>
            </a:xfrm>
            <a:custGeom>
              <a:rect b="b" l="l" r="r" t="t"/>
              <a:pathLst>
                <a:path extrusionOk="0" h="16324" w="16325">
                  <a:moveTo>
                    <a:pt x="8168" y="0"/>
                  </a:moveTo>
                  <a:cubicBezTo>
                    <a:pt x="3656" y="0"/>
                    <a:pt x="1" y="3656"/>
                    <a:pt x="1" y="8168"/>
                  </a:cubicBezTo>
                  <a:cubicBezTo>
                    <a:pt x="1" y="8204"/>
                    <a:pt x="25" y="8239"/>
                    <a:pt x="72" y="8239"/>
                  </a:cubicBezTo>
                  <a:cubicBezTo>
                    <a:pt x="120" y="8239"/>
                    <a:pt x="144" y="8204"/>
                    <a:pt x="144" y="8168"/>
                  </a:cubicBezTo>
                  <a:cubicBezTo>
                    <a:pt x="144" y="3739"/>
                    <a:pt x="3727" y="155"/>
                    <a:pt x="8156" y="155"/>
                  </a:cubicBezTo>
                  <a:cubicBezTo>
                    <a:pt x="12574" y="155"/>
                    <a:pt x="16157" y="3739"/>
                    <a:pt x="16157" y="8168"/>
                  </a:cubicBezTo>
                  <a:cubicBezTo>
                    <a:pt x="16157" y="12585"/>
                    <a:pt x="12574" y="16169"/>
                    <a:pt x="8156" y="16169"/>
                  </a:cubicBezTo>
                  <a:cubicBezTo>
                    <a:pt x="8109" y="16169"/>
                    <a:pt x="8073" y="16205"/>
                    <a:pt x="8073" y="16240"/>
                  </a:cubicBezTo>
                  <a:cubicBezTo>
                    <a:pt x="8073" y="16288"/>
                    <a:pt x="8109" y="16324"/>
                    <a:pt x="8156" y="16324"/>
                  </a:cubicBezTo>
                  <a:cubicBezTo>
                    <a:pt x="12657" y="16324"/>
                    <a:pt x="16324" y="12657"/>
                    <a:pt x="16324" y="8156"/>
                  </a:cubicBezTo>
                  <a:cubicBezTo>
                    <a:pt x="16324" y="3644"/>
                    <a:pt x="12681" y="0"/>
                    <a:pt x="8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18"/>
            <p:cNvSpPr/>
            <p:nvPr/>
          </p:nvSpPr>
          <p:spPr>
            <a:xfrm>
              <a:off x="4557250" y="1963213"/>
              <a:ext cx="490875" cy="503000"/>
            </a:xfrm>
            <a:custGeom>
              <a:rect b="b" l="l" r="r" t="t"/>
              <a:pathLst>
                <a:path extrusionOk="0" h="20120" w="19635">
                  <a:moveTo>
                    <a:pt x="10345" y="1"/>
                  </a:moveTo>
                  <a:cubicBezTo>
                    <a:pt x="9033" y="1"/>
                    <a:pt x="7721" y="263"/>
                    <a:pt x="6466" y="785"/>
                  </a:cubicBezTo>
                  <a:cubicBezTo>
                    <a:pt x="3977" y="1809"/>
                    <a:pt x="2061" y="3738"/>
                    <a:pt x="1037" y="6226"/>
                  </a:cubicBezTo>
                  <a:cubicBezTo>
                    <a:pt x="1" y="8715"/>
                    <a:pt x="25" y="11441"/>
                    <a:pt x="1049" y="13918"/>
                  </a:cubicBezTo>
                  <a:cubicBezTo>
                    <a:pt x="2072" y="16406"/>
                    <a:pt x="4025" y="18323"/>
                    <a:pt x="6513" y="19359"/>
                  </a:cubicBezTo>
                  <a:cubicBezTo>
                    <a:pt x="7741" y="19866"/>
                    <a:pt x="9030" y="20119"/>
                    <a:pt x="10321" y="20119"/>
                  </a:cubicBezTo>
                  <a:cubicBezTo>
                    <a:pt x="11634" y="20119"/>
                    <a:pt x="12950" y="19858"/>
                    <a:pt x="14205" y="19335"/>
                  </a:cubicBezTo>
                  <a:cubicBezTo>
                    <a:pt x="16670" y="18311"/>
                    <a:pt x="18598" y="16394"/>
                    <a:pt x="19622" y="13918"/>
                  </a:cubicBezTo>
                  <a:cubicBezTo>
                    <a:pt x="19634" y="13894"/>
                    <a:pt x="19622" y="13882"/>
                    <a:pt x="19622" y="13858"/>
                  </a:cubicBezTo>
                  <a:cubicBezTo>
                    <a:pt x="19610" y="13834"/>
                    <a:pt x="19587" y="13823"/>
                    <a:pt x="19575" y="13823"/>
                  </a:cubicBezTo>
                  <a:lnTo>
                    <a:pt x="19515" y="13823"/>
                  </a:lnTo>
                  <a:cubicBezTo>
                    <a:pt x="19491" y="13834"/>
                    <a:pt x="19467" y="13846"/>
                    <a:pt x="19467" y="13858"/>
                  </a:cubicBezTo>
                  <a:cubicBezTo>
                    <a:pt x="18455" y="16287"/>
                    <a:pt x="16550" y="18192"/>
                    <a:pt x="14133" y="19204"/>
                  </a:cubicBezTo>
                  <a:cubicBezTo>
                    <a:pt x="12910" y="19718"/>
                    <a:pt x="11617" y="19974"/>
                    <a:pt x="10324" y="19974"/>
                  </a:cubicBezTo>
                  <a:cubicBezTo>
                    <a:pt x="9039" y="19974"/>
                    <a:pt x="7754" y="19721"/>
                    <a:pt x="6537" y="19216"/>
                  </a:cubicBezTo>
                  <a:cubicBezTo>
                    <a:pt x="4097" y="18204"/>
                    <a:pt x="2180" y="16299"/>
                    <a:pt x="1168" y="13858"/>
                  </a:cubicBezTo>
                  <a:cubicBezTo>
                    <a:pt x="144" y="11417"/>
                    <a:pt x="144" y="8715"/>
                    <a:pt x="1156" y="6274"/>
                  </a:cubicBezTo>
                  <a:cubicBezTo>
                    <a:pt x="2168" y="3833"/>
                    <a:pt x="4073" y="1916"/>
                    <a:pt x="6513" y="904"/>
                  </a:cubicBezTo>
                  <a:cubicBezTo>
                    <a:pt x="7741" y="383"/>
                    <a:pt x="9035" y="124"/>
                    <a:pt x="10328" y="124"/>
                  </a:cubicBezTo>
                  <a:cubicBezTo>
                    <a:pt x="11606" y="124"/>
                    <a:pt x="12884" y="377"/>
                    <a:pt x="14098" y="880"/>
                  </a:cubicBezTo>
                  <a:cubicBezTo>
                    <a:pt x="16539" y="1892"/>
                    <a:pt x="18455" y="3797"/>
                    <a:pt x="19467" y="6238"/>
                  </a:cubicBezTo>
                  <a:cubicBezTo>
                    <a:pt x="19477" y="6275"/>
                    <a:pt x="19507" y="6290"/>
                    <a:pt x="19536" y="6290"/>
                  </a:cubicBezTo>
                  <a:cubicBezTo>
                    <a:pt x="19545" y="6290"/>
                    <a:pt x="19554" y="6289"/>
                    <a:pt x="19563" y="6286"/>
                  </a:cubicBezTo>
                  <a:cubicBezTo>
                    <a:pt x="19598" y="6274"/>
                    <a:pt x="19622" y="6226"/>
                    <a:pt x="19598" y="6203"/>
                  </a:cubicBezTo>
                  <a:cubicBezTo>
                    <a:pt x="18575" y="3714"/>
                    <a:pt x="16646" y="1785"/>
                    <a:pt x="14157" y="761"/>
                  </a:cubicBezTo>
                  <a:cubicBezTo>
                    <a:pt x="12924" y="254"/>
                    <a:pt x="11635" y="1"/>
                    <a:pt x="10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0" name="Google Shape;820;p18"/>
          <p:cNvGrpSpPr/>
          <p:nvPr/>
        </p:nvGrpSpPr>
        <p:grpSpPr>
          <a:xfrm>
            <a:off x="-858537" y="-1041181"/>
            <a:ext cx="1942494" cy="2022980"/>
            <a:chOff x="4445625" y="1829838"/>
            <a:chExt cx="739125" cy="769750"/>
          </a:xfrm>
        </p:grpSpPr>
        <p:sp>
          <p:nvSpPr>
            <p:cNvPr id="821" name="Google Shape;821;p18"/>
            <p:cNvSpPr/>
            <p:nvPr/>
          </p:nvSpPr>
          <p:spPr>
            <a:xfrm>
              <a:off x="4497725" y="1897713"/>
              <a:ext cx="634925" cy="634925"/>
            </a:xfrm>
            <a:custGeom>
              <a:rect b="b" l="l" r="r" t="t"/>
              <a:pathLst>
                <a:path extrusionOk="0" h="25397" w="25397">
                  <a:moveTo>
                    <a:pt x="12704" y="36"/>
                  </a:moveTo>
                  <a:cubicBezTo>
                    <a:pt x="14407" y="36"/>
                    <a:pt x="16062" y="381"/>
                    <a:pt x="17622" y="1036"/>
                  </a:cubicBezTo>
                  <a:cubicBezTo>
                    <a:pt x="19122" y="1679"/>
                    <a:pt x="20479" y="2584"/>
                    <a:pt x="21646" y="3739"/>
                  </a:cubicBezTo>
                  <a:cubicBezTo>
                    <a:pt x="22801" y="4905"/>
                    <a:pt x="23718" y="6251"/>
                    <a:pt x="24349" y="7763"/>
                  </a:cubicBezTo>
                  <a:cubicBezTo>
                    <a:pt x="25027" y="9323"/>
                    <a:pt x="25349" y="10978"/>
                    <a:pt x="25349" y="12692"/>
                  </a:cubicBezTo>
                  <a:cubicBezTo>
                    <a:pt x="25349" y="14395"/>
                    <a:pt x="25004" y="16050"/>
                    <a:pt x="24349" y="17609"/>
                  </a:cubicBezTo>
                  <a:cubicBezTo>
                    <a:pt x="23718" y="19121"/>
                    <a:pt x="22801" y="20467"/>
                    <a:pt x="21646" y="21634"/>
                  </a:cubicBezTo>
                  <a:cubicBezTo>
                    <a:pt x="20479" y="22789"/>
                    <a:pt x="19122" y="23705"/>
                    <a:pt x="17622" y="24336"/>
                  </a:cubicBezTo>
                  <a:cubicBezTo>
                    <a:pt x="16062" y="25015"/>
                    <a:pt x="14407" y="25336"/>
                    <a:pt x="12704" y="25336"/>
                  </a:cubicBezTo>
                  <a:cubicBezTo>
                    <a:pt x="10990" y="25336"/>
                    <a:pt x="9335" y="24991"/>
                    <a:pt x="7775" y="24336"/>
                  </a:cubicBezTo>
                  <a:cubicBezTo>
                    <a:pt x="6275" y="23705"/>
                    <a:pt x="4918" y="22789"/>
                    <a:pt x="3751" y="21634"/>
                  </a:cubicBezTo>
                  <a:cubicBezTo>
                    <a:pt x="2596" y="20467"/>
                    <a:pt x="1679" y="19121"/>
                    <a:pt x="1048" y="17609"/>
                  </a:cubicBezTo>
                  <a:cubicBezTo>
                    <a:pt x="382" y="16050"/>
                    <a:pt x="48" y="14395"/>
                    <a:pt x="48" y="12692"/>
                  </a:cubicBezTo>
                  <a:cubicBezTo>
                    <a:pt x="48" y="10978"/>
                    <a:pt x="393" y="9323"/>
                    <a:pt x="1048" y="7763"/>
                  </a:cubicBezTo>
                  <a:cubicBezTo>
                    <a:pt x="1691" y="6251"/>
                    <a:pt x="2596" y="4905"/>
                    <a:pt x="3751" y="3739"/>
                  </a:cubicBezTo>
                  <a:cubicBezTo>
                    <a:pt x="4918" y="2584"/>
                    <a:pt x="6275" y="1679"/>
                    <a:pt x="7775" y="1036"/>
                  </a:cubicBezTo>
                  <a:cubicBezTo>
                    <a:pt x="9335" y="369"/>
                    <a:pt x="10990" y="36"/>
                    <a:pt x="12704" y="36"/>
                  </a:cubicBezTo>
                  <a:close/>
                  <a:moveTo>
                    <a:pt x="12704" y="0"/>
                  </a:moveTo>
                  <a:cubicBezTo>
                    <a:pt x="10990" y="0"/>
                    <a:pt x="9323" y="333"/>
                    <a:pt x="7763" y="1000"/>
                  </a:cubicBezTo>
                  <a:cubicBezTo>
                    <a:pt x="6251" y="1643"/>
                    <a:pt x="4882" y="2560"/>
                    <a:pt x="3727" y="3727"/>
                  </a:cubicBezTo>
                  <a:cubicBezTo>
                    <a:pt x="2560" y="4882"/>
                    <a:pt x="1644" y="6239"/>
                    <a:pt x="1001" y="7763"/>
                  </a:cubicBezTo>
                  <a:cubicBezTo>
                    <a:pt x="346" y="9323"/>
                    <a:pt x="1" y="10989"/>
                    <a:pt x="1" y="12704"/>
                  </a:cubicBezTo>
                  <a:cubicBezTo>
                    <a:pt x="1" y="14407"/>
                    <a:pt x="334" y="16073"/>
                    <a:pt x="1001" y="17645"/>
                  </a:cubicBezTo>
                  <a:cubicBezTo>
                    <a:pt x="1644" y="19145"/>
                    <a:pt x="2560" y="20514"/>
                    <a:pt x="3727" y="21669"/>
                  </a:cubicBezTo>
                  <a:cubicBezTo>
                    <a:pt x="4882" y="22836"/>
                    <a:pt x="6239" y="23753"/>
                    <a:pt x="7763" y="24396"/>
                  </a:cubicBezTo>
                  <a:cubicBezTo>
                    <a:pt x="9323" y="25051"/>
                    <a:pt x="10990" y="25396"/>
                    <a:pt x="12704" y="25396"/>
                  </a:cubicBezTo>
                  <a:cubicBezTo>
                    <a:pt x="14407" y="25396"/>
                    <a:pt x="16074" y="25051"/>
                    <a:pt x="17646" y="24396"/>
                  </a:cubicBezTo>
                  <a:cubicBezTo>
                    <a:pt x="19146" y="23753"/>
                    <a:pt x="20515" y="22836"/>
                    <a:pt x="21670" y="21669"/>
                  </a:cubicBezTo>
                  <a:cubicBezTo>
                    <a:pt x="22837" y="20514"/>
                    <a:pt x="23753" y="19157"/>
                    <a:pt x="24396" y="17645"/>
                  </a:cubicBezTo>
                  <a:cubicBezTo>
                    <a:pt x="25051" y="16073"/>
                    <a:pt x="25397" y="14407"/>
                    <a:pt x="25397" y="12704"/>
                  </a:cubicBezTo>
                  <a:cubicBezTo>
                    <a:pt x="25397" y="10989"/>
                    <a:pt x="25063" y="9323"/>
                    <a:pt x="24396" y="7763"/>
                  </a:cubicBezTo>
                  <a:cubicBezTo>
                    <a:pt x="23753" y="6251"/>
                    <a:pt x="22837" y="4882"/>
                    <a:pt x="21670" y="3727"/>
                  </a:cubicBezTo>
                  <a:cubicBezTo>
                    <a:pt x="20515" y="2560"/>
                    <a:pt x="19158" y="1643"/>
                    <a:pt x="17646" y="1000"/>
                  </a:cubicBezTo>
                  <a:cubicBezTo>
                    <a:pt x="16074" y="345"/>
                    <a:pt x="14407" y="0"/>
                    <a:pt x="12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18"/>
            <p:cNvSpPr/>
            <p:nvPr/>
          </p:nvSpPr>
          <p:spPr>
            <a:xfrm>
              <a:off x="4620350" y="2020038"/>
              <a:ext cx="389975" cy="389650"/>
            </a:xfrm>
            <a:custGeom>
              <a:rect b="b" l="l" r="r" t="t"/>
              <a:pathLst>
                <a:path extrusionOk="0" h="15586" w="15599">
                  <a:moveTo>
                    <a:pt x="15598" y="7799"/>
                  </a:moveTo>
                  <a:cubicBezTo>
                    <a:pt x="15598" y="3489"/>
                    <a:pt x="12110" y="0"/>
                    <a:pt x="7799" y="0"/>
                  </a:cubicBezTo>
                  <a:cubicBezTo>
                    <a:pt x="3478" y="0"/>
                    <a:pt x="1" y="3477"/>
                    <a:pt x="1" y="7799"/>
                  </a:cubicBezTo>
                  <a:cubicBezTo>
                    <a:pt x="1" y="12097"/>
                    <a:pt x="3478" y="15586"/>
                    <a:pt x="7799" y="15586"/>
                  </a:cubicBezTo>
                  <a:cubicBezTo>
                    <a:pt x="12110" y="15586"/>
                    <a:pt x="15598" y="12097"/>
                    <a:pt x="15598" y="7799"/>
                  </a:cubicBezTo>
                  <a:close/>
                  <a:moveTo>
                    <a:pt x="1703" y="7799"/>
                  </a:moveTo>
                  <a:cubicBezTo>
                    <a:pt x="1703" y="4430"/>
                    <a:pt x="4430" y="1703"/>
                    <a:pt x="7799" y="1703"/>
                  </a:cubicBezTo>
                  <a:cubicBezTo>
                    <a:pt x="11157" y="1703"/>
                    <a:pt x="13884" y="4430"/>
                    <a:pt x="13884" y="7799"/>
                  </a:cubicBezTo>
                  <a:cubicBezTo>
                    <a:pt x="13884" y="11157"/>
                    <a:pt x="11157" y="13883"/>
                    <a:pt x="7799" y="13883"/>
                  </a:cubicBezTo>
                  <a:cubicBezTo>
                    <a:pt x="4430" y="13871"/>
                    <a:pt x="1703" y="11145"/>
                    <a:pt x="1703" y="77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18"/>
            <p:cNvSpPr/>
            <p:nvPr/>
          </p:nvSpPr>
          <p:spPr>
            <a:xfrm>
              <a:off x="4445625" y="1845313"/>
              <a:ext cx="739125" cy="739100"/>
            </a:xfrm>
            <a:custGeom>
              <a:rect b="b" l="l" r="r" t="t"/>
              <a:pathLst>
                <a:path extrusionOk="0" h="29564" w="29565">
                  <a:moveTo>
                    <a:pt x="29564" y="14788"/>
                  </a:moveTo>
                  <a:cubicBezTo>
                    <a:pt x="29564" y="6608"/>
                    <a:pt x="22944" y="1"/>
                    <a:pt x="14788" y="1"/>
                  </a:cubicBezTo>
                  <a:cubicBezTo>
                    <a:pt x="6609" y="1"/>
                    <a:pt x="1" y="6632"/>
                    <a:pt x="1" y="14788"/>
                  </a:cubicBezTo>
                  <a:cubicBezTo>
                    <a:pt x="1" y="22944"/>
                    <a:pt x="6633" y="29564"/>
                    <a:pt x="14788" y="29564"/>
                  </a:cubicBezTo>
                  <a:cubicBezTo>
                    <a:pt x="22956" y="29564"/>
                    <a:pt x="29564" y="22944"/>
                    <a:pt x="29564" y="14788"/>
                  </a:cubicBezTo>
                  <a:close/>
                  <a:moveTo>
                    <a:pt x="2823" y="14788"/>
                  </a:moveTo>
                  <a:cubicBezTo>
                    <a:pt x="2823" y="8180"/>
                    <a:pt x="8181" y="2822"/>
                    <a:pt x="14788" y="2822"/>
                  </a:cubicBezTo>
                  <a:cubicBezTo>
                    <a:pt x="21396" y="2822"/>
                    <a:pt x="26754" y="8180"/>
                    <a:pt x="26754" y="14788"/>
                  </a:cubicBezTo>
                  <a:cubicBezTo>
                    <a:pt x="26754" y="21384"/>
                    <a:pt x="21396" y="26742"/>
                    <a:pt x="14788" y="26742"/>
                  </a:cubicBezTo>
                  <a:cubicBezTo>
                    <a:pt x="8181" y="26730"/>
                    <a:pt x="2823" y="21372"/>
                    <a:pt x="2823" y="1478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18"/>
            <p:cNvSpPr/>
            <p:nvPr/>
          </p:nvSpPr>
          <p:spPr>
            <a:xfrm>
              <a:off x="4537900" y="1829838"/>
              <a:ext cx="554575" cy="769750"/>
            </a:xfrm>
            <a:custGeom>
              <a:rect b="b" l="l" r="r" t="t"/>
              <a:pathLst>
                <a:path extrusionOk="0" h="30790" w="22183">
                  <a:moveTo>
                    <a:pt x="11062" y="0"/>
                  </a:moveTo>
                  <a:cubicBezTo>
                    <a:pt x="8978" y="0"/>
                    <a:pt x="6966" y="405"/>
                    <a:pt x="5061" y="1203"/>
                  </a:cubicBezTo>
                  <a:cubicBezTo>
                    <a:pt x="3239" y="1977"/>
                    <a:pt x="1584" y="3096"/>
                    <a:pt x="168" y="4513"/>
                  </a:cubicBezTo>
                  <a:cubicBezTo>
                    <a:pt x="108" y="4549"/>
                    <a:pt x="60" y="4608"/>
                    <a:pt x="1" y="4668"/>
                  </a:cubicBezTo>
                  <a:lnTo>
                    <a:pt x="1" y="4894"/>
                  </a:lnTo>
                  <a:lnTo>
                    <a:pt x="287" y="4608"/>
                  </a:lnTo>
                  <a:cubicBezTo>
                    <a:pt x="3168" y="1739"/>
                    <a:pt x="7002" y="143"/>
                    <a:pt x="11074" y="143"/>
                  </a:cubicBezTo>
                  <a:cubicBezTo>
                    <a:pt x="15158" y="143"/>
                    <a:pt x="18979" y="1727"/>
                    <a:pt x="21861" y="4608"/>
                  </a:cubicBezTo>
                  <a:cubicBezTo>
                    <a:pt x="21958" y="4694"/>
                    <a:pt x="22045" y="4790"/>
                    <a:pt x="22123" y="4870"/>
                  </a:cubicBezTo>
                  <a:lnTo>
                    <a:pt x="22123" y="4870"/>
                  </a:lnTo>
                  <a:lnTo>
                    <a:pt x="22123" y="4668"/>
                  </a:lnTo>
                  <a:lnTo>
                    <a:pt x="21956" y="4513"/>
                  </a:lnTo>
                  <a:cubicBezTo>
                    <a:pt x="20539" y="3096"/>
                    <a:pt x="18884" y="1977"/>
                    <a:pt x="17063" y="1203"/>
                  </a:cubicBezTo>
                  <a:cubicBezTo>
                    <a:pt x="15158" y="405"/>
                    <a:pt x="13145" y="0"/>
                    <a:pt x="11062" y="0"/>
                  </a:cubicBezTo>
                  <a:close/>
                  <a:moveTo>
                    <a:pt x="22123" y="4870"/>
                  </a:moveTo>
                  <a:lnTo>
                    <a:pt x="22123" y="4894"/>
                  </a:lnTo>
                  <a:lnTo>
                    <a:pt x="22146" y="4894"/>
                  </a:lnTo>
                  <a:cubicBezTo>
                    <a:pt x="22139" y="4886"/>
                    <a:pt x="22131" y="4878"/>
                    <a:pt x="22123" y="4870"/>
                  </a:cubicBezTo>
                  <a:close/>
                  <a:moveTo>
                    <a:pt x="37" y="25896"/>
                  </a:moveTo>
                  <a:lnTo>
                    <a:pt x="37" y="26123"/>
                  </a:lnTo>
                  <a:lnTo>
                    <a:pt x="203" y="26277"/>
                  </a:lnTo>
                  <a:cubicBezTo>
                    <a:pt x="1608" y="27694"/>
                    <a:pt x="3263" y="28813"/>
                    <a:pt x="5097" y="29587"/>
                  </a:cubicBezTo>
                  <a:cubicBezTo>
                    <a:pt x="7002" y="30385"/>
                    <a:pt x="9014" y="30790"/>
                    <a:pt x="11097" y="30790"/>
                  </a:cubicBezTo>
                  <a:cubicBezTo>
                    <a:pt x="13181" y="30790"/>
                    <a:pt x="15181" y="30385"/>
                    <a:pt x="17086" y="29587"/>
                  </a:cubicBezTo>
                  <a:cubicBezTo>
                    <a:pt x="18920" y="28813"/>
                    <a:pt x="20575" y="27694"/>
                    <a:pt x="21992" y="26277"/>
                  </a:cubicBezTo>
                  <a:lnTo>
                    <a:pt x="22146" y="26123"/>
                  </a:lnTo>
                  <a:lnTo>
                    <a:pt x="22182" y="26123"/>
                  </a:lnTo>
                  <a:lnTo>
                    <a:pt x="22182" y="25896"/>
                  </a:lnTo>
                  <a:cubicBezTo>
                    <a:pt x="22075" y="25980"/>
                    <a:pt x="21980" y="26087"/>
                    <a:pt x="21896" y="26170"/>
                  </a:cubicBezTo>
                  <a:cubicBezTo>
                    <a:pt x="19015" y="29052"/>
                    <a:pt x="15181" y="30635"/>
                    <a:pt x="11109" y="30635"/>
                  </a:cubicBezTo>
                  <a:cubicBezTo>
                    <a:pt x="7026" y="30635"/>
                    <a:pt x="3204" y="29064"/>
                    <a:pt x="322" y="26170"/>
                  </a:cubicBezTo>
                  <a:cubicBezTo>
                    <a:pt x="215" y="26087"/>
                    <a:pt x="120" y="25980"/>
                    <a:pt x="37" y="2589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18"/>
            <p:cNvSpPr/>
            <p:nvPr/>
          </p:nvSpPr>
          <p:spPr>
            <a:xfrm>
              <a:off x="4669175" y="2069163"/>
              <a:ext cx="291425" cy="291125"/>
            </a:xfrm>
            <a:custGeom>
              <a:rect b="b" l="l" r="r" t="t"/>
              <a:pathLst>
                <a:path extrusionOk="0" h="11645" w="11657">
                  <a:moveTo>
                    <a:pt x="5823" y="0"/>
                  </a:moveTo>
                  <a:cubicBezTo>
                    <a:pt x="2608" y="0"/>
                    <a:pt x="1" y="2596"/>
                    <a:pt x="1" y="5810"/>
                  </a:cubicBezTo>
                  <a:cubicBezTo>
                    <a:pt x="1" y="5858"/>
                    <a:pt x="36" y="5894"/>
                    <a:pt x="84" y="5894"/>
                  </a:cubicBezTo>
                  <a:cubicBezTo>
                    <a:pt x="120" y="5894"/>
                    <a:pt x="155" y="5858"/>
                    <a:pt x="155" y="5810"/>
                  </a:cubicBezTo>
                  <a:cubicBezTo>
                    <a:pt x="155" y="2679"/>
                    <a:pt x="2715" y="131"/>
                    <a:pt x="5835" y="131"/>
                  </a:cubicBezTo>
                  <a:cubicBezTo>
                    <a:pt x="8978" y="131"/>
                    <a:pt x="11526" y="2679"/>
                    <a:pt x="11526" y="5810"/>
                  </a:cubicBezTo>
                  <a:cubicBezTo>
                    <a:pt x="11526" y="8954"/>
                    <a:pt x="8966" y="11501"/>
                    <a:pt x="5835" y="11501"/>
                  </a:cubicBezTo>
                  <a:cubicBezTo>
                    <a:pt x="5799" y="11501"/>
                    <a:pt x="5763" y="11525"/>
                    <a:pt x="5763" y="11573"/>
                  </a:cubicBezTo>
                  <a:cubicBezTo>
                    <a:pt x="5763" y="11620"/>
                    <a:pt x="5799" y="11644"/>
                    <a:pt x="5835" y="11644"/>
                  </a:cubicBezTo>
                  <a:cubicBezTo>
                    <a:pt x="9049" y="11644"/>
                    <a:pt x="11657" y="9049"/>
                    <a:pt x="11657" y="5834"/>
                  </a:cubicBezTo>
                  <a:cubicBezTo>
                    <a:pt x="11657" y="2619"/>
                    <a:pt x="9049" y="12"/>
                    <a:pt x="5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18"/>
            <p:cNvSpPr/>
            <p:nvPr/>
          </p:nvSpPr>
          <p:spPr>
            <a:xfrm>
              <a:off x="4495350" y="1894713"/>
              <a:ext cx="546525" cy="640300"/>
            </a:xfrm>
            <a:custGeom>
              <a:rect b="b" l="l" r="r" t="t"/>
              <a:pathLst>
                <a:path extrusionOk="0" h="25612" w="21861">
                  <a:moveTo>
                    <a:pt x="12799" y="1"/>
                  </a:moveTo>
                  <a:cubicBezTo>
                    <a:pt x="9370" y="1"/>
                    <a:pt x="6156" y="1346"/>
                    <a:pt x="3751" y="3751"/>
                  </a:cubicBezTo>
                  <a:cubicBezTo>
                    <a:pt x="1322" y="6180"/>
                    <a:pt x="0" y="9383"/>
                    <a:pt x="0" y="12800"/>
                  </a:cubicBezTo>
                  <a:cubicBezTo>
                    <a:pt x="0" y="16229"/>
                    <a:pt x="1334" y="19444"/>
                    <a:pt x="3751" y="21849"/>
                  </a:cubicBezTo>
                  <a:cubicBezTo>
                    <a:pt x="6168" y="24278"/>
                    <a:pt x="9370" y="25611"/>
                    <a:pt x="12799" y="25611"/>
                  </a:cubicBezTo>
                  <a:cubicBezTo>
                    <a:pt x="16217" y="25611"/>
                    <a:pt x="19431" y="24266"/>
                    <a:pt x="21848" y="21849"/>
                  </a:cubicBezTo>
                  <a:cubicBezTo>
                    <a:pt x="21848" y="21837"/>
                    <a:pt x="21860" y="21813"/>
                    <a:pt x="21860" y="21789"/>
                  </a:cubicBezTo>
                  <a:cubicBezTo>
                    <a:pt x="21860" y="21772"/>
                    <a:pt x="21860" y="21761"/>
                    <a:pt x="21855" y="21761"/>
                  </a:cubicBezTo>
                  <a:cubicBezTo>
                    <a:pt x="21854" y="21761"/>
                    <a:pt x="21851" y="21762"/>
                    <a:pt x="21848" y="21766"/>
                  </a:cubicBezTo>
                  <a:cubicBezTo>
                    <a:pt x="21830" y="21748"/>
                    <a:pt x="21810" y="21739"/>
                    <a:pt x="21790" y="21739"/>
                  </a:cubicBezTo>
                  <a:cubicBezTo>
                    <a:pt x="21771" y="21739"/>
                    <a:pt x="21753" y="21748"/>
                    <a:pt x="21741" y="21766"/>
                  </a:cubicBezTo>
                  <a:cubicBezTo>
                    <a:pt x="19348" y="24159"/>
                    <a:pt x="16169" y="25468"/>
                    <a:pt x="12799" y="25468"/>
                  </a:cubicBezTo>
                  <a:cubicBezTo>
                    <a:pt x="9418" y="25468"/>
                    <a:pt x="6227" y="24147"/>
                    <a:pt x="3846" y="21766"/>
                  </a:cubicBezTo>
                  <a:cubicBezTo>
                    <a:pt x="1453" y="19372"/>
                    <a:pt x="143" y="16193"/>
                    <a:pt x="143" y="12824"/>
                  </a:cubicBezTo>
                  <a:cubicBezTo>
                    <a:pt x="143" y="9443"/>
                    <a:pt x="1465" y="6252"/>
                    <a:pt x="3846" y="3870"/>
                  </a:cubicBezTo>
                  <a:cubicBezTo>
                    <a:pt x="6251" y="1477"/>
                    <a:pt x="9418" y="168"/>
                    <a:pt x="12799" y="168"/>
                  </a:cubicBezTo>
                  <a:cubicBezTo>
                    <a:pt x="16169" y="168"/>
                    <a:pt x="19360" y="1489"/>
                    <a:pt x="21741" y="3870"/>
                  </a:cubicBezTo>
                  <a:cubicBezTo>
                    <a:pt x="21753" y="3888"/>
                    <a:pt x="21771" y="3897"/>
                    <a:pt x="21790" y="3897"/>
                  </a:cubicBezTo>
                  <a:cubicBezTo>
                    <a:pt x="21810" y="3897"/>
                    <a:pt x="21830" y="3888"/>
                    <a:pt x="21848" y="3870"/>
                  </a:cubicBezTo>
                  <a:cubicBezTo>
                    <a:pt x="21848" y="3859"/>
                    <a:pt x="21860" y="3835"/>
                    <a:pt x="21860" y="3811"/>
                  </a:cubicBezTo>
                  <a:cubicBezTo>
                    <a:pt x="21860" y="3787"/>
                    <a:pt x="21860" y="3775"/>
                    <a:pt x="21848" y="3751"/>
                  </a:cubicBezTo>
                  <a:cubicBezTo>
                    <a:pt x="19419" y="1334"/>
                    <a:pt x="16217" y="1"/>
                    <a:pt x="12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18"/>
            <p:cNvSpPr/>
            <p:nvPr/>
          </p:nvSpPr>
          <p:spPr>
            <a:xfrm>
              <a:off x="4611425" y="2011113"/>
              <a:ext cx="408125" cy="408100"/>
            </a:xfrm>
            <a:custGeom>
              <a:rect b="b" l="l" r="r" t="t"/>
              <a:pathLst>
                <a:path extrusionOk="0" h="16324" w="16325">
                  <a:moveTo>
                    <a:pt x="8168" y="0"/>
                  </a:moveTo>
                  <a:cubicBezTo>
                    <a:pt x="3656" y="0"/>
                    <a:pt x="1" y="3656"/>
                    <a:pt x="1" y="8168"/>
                  </a:cubicBezTo>
                  <a:cubicBezTo>
                    <a:pt x="1" y="8204"/>
                    <a:pt x="25" y="8239"/>
                    <a:pt x="72" y="8239"/>
                  </a:cubicBezTo>
                  <a:cubicBezTo>
                    <a:pt x="120" y="8239"/>
                    <a:pt x="144" y="8204"/>
                    <a:pt x="144" y="8168"/>
                  </a:cubicBezTo>
                  <a:cubicBezTo>
                    <a:pt x="144" y="3739"/>
                    <a:pt x="3727" y="155"/>
                    <a:pt x="8156" y="155"/>
                  </a:cubicBezTo>
                  <a:cubicBezTo>
                    <a:pt x="12574" y="155"/>
                    <a:pt x="16157" y="3739"/>
                    <a:pt x="16157" y="8168"/>
                  </a:cubicBezTo>
                  <a:cubicBezTo>
                    <a:pt x="16157" y="12585"/>
                    <a:pt x="12574" y="16169"/>
                    <a:pt x="8156" y="16169"/>
                  </a:cubicBezTo>
                  <a:cubicBezTo>
                    <a:pt x="8109" y="16169"/>
                    <a:pt x="8073" y="16205"/>
                    <a:pt x="8073" y="16240"/>
                  </a:cubicBezTo>
                  <a:cubicBezTo>
                    <a:pt x="8073" y="16288"/>
                    <a:pt x="8109" y="16324"/>
                    <a:pt x="8156" y="16324"/>
                  </a:cubicBezTo>
                  <a:cubicBezTo>
                    <a:pt x="12657" y="16324"/>
                    <a:pt x="16324" y="12657"/>
                    <a:pt x="16324" y="8156"/>
                  </a:cubicBezTo>
                  <a:cubicBezTo>
                    <a:pt x="16324" y="3644"/>
                    <a:pt x="12681" y="0"/>
                    <a:pt x="8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18"/>
            <p:cNvSpPr/>
            <p:nvPr/>
          </p:nvSpPr>
          <p:spPr>
            <a:xfrm>
              <a:off x="4557250" y="1963213"/>
              <a:ext cx="490875" cy="503000"/>
            </a:xfrm>
            <a:custGeom>
              <a:rect b="b" l="l" r="r" t="t"/>
              <a:pathLst>
                <a:path extrusionOk="0" h="20120" w="19635">
                  <a:moveTo>
                    <a:pt x="10345" y="1"/>
                  </a:moveTo>
                  <a:cubicBezTo>
                    <a:pt x="9033" y="1"/>
                    <a:pt x="7721" y="263"/>
                    <a:pt x="6466" y="785"/>
                  </a:cubicBezTo>
                  <a:cubicBezTo>
                    <a:pt x="3977" y="1809"/>
                    <a:pt x="2061" y="3738"/>
                    <a:pt x="1037" y="6226"/>
                  </a:cubicBezTo>
                  <a:cubicBezTo>
                    <a:pt x="1" y="8715"/>
                    <a:pt x="25" y="11441"/>
                    <a:pt x="1049" y="13918"/>
                  </a:cubicBezTo>
                  <a:cubicBezTo>
                    <a:pt x="2072" y="16406"/>
                    <a:pt x="4025" y="18323"/>
                    <a:pt x="6513" y="19359"/>
                  </a:cubicBezTo>
                  <a:cubicBezTo>
                    <a:pt x="7741" y="19866"/>
                    <a:pt x="9030" y="20119"/>
                    <a:pt x="10321" y="20119"/>
                  </a:cubicBezTo>
                  <a:cubicBezTo>
                    <a:pt x="11634" y="20119"/>
                    <a:pt x="12950" y="19858"/>
                    <a:pt x="14205" y="19335"/>
                  </a:cubicBezTo>
                  <a:cubicBezTo>
                    <a:pt x="16670" y="18311"/>
                    <a:pt x="18598" y="16394"/>
                    <a:pt x="19622" y="13918"/>
                  </a:cubicBezTo>
                  <a:cubicBezTo>
                    <a:pt x="19634" y="13894"/>
                    <a:pt x="19622" y="13882"/>
                    <a:pt x="19622" y="13858"/>
                  </a:cubicBezTo>
                  <a:cubicBezTo>
                    <a:pt x="19610" y="13834"/>
                    <a:pt x="19587" y="13823"/>
                    <a:pt x="19575" y="13823"/>
                  </a:cubicBezTo>
                  <a:lnTo>
                    <a:pt x="19515" y="13823"/>
                  </a:lnTo>
                  <a:cubicBezTo>
                    <a:pt x="19491" y="13834"/>
                    <a:pt x="19467" y="13846"/>
                    <a:pt x="19467" y="13858"/>
                  </a:cubicBezTo>
                  <a:cubicBezTo>
                    <a:pt x="18455" y="16287"/>
                    <a:pt x="16550" y="18192"/>
                    <a:pt x="14133" y="19204"/>
                  </a:cubicBezTo>
                  <a:cubicBezTo>
                    <a:pt x="12910" y="19718"/>
                    <a:pt x="11617" y="19974"/>
                    <a:pt x="10324" y="19974"/>
                  </a:cubicBezTo>
                  <a:cubicBezTo>
                    <a:pt x="9039" y="19974"/>
                    <a:pt x="7754" y="19721"/>
                    <a:pt x="6537" y="19216"/>
                  </a:cubicBezTo>
                  <a:cubicBezTo>
                    <a:pt x="4097" y="18204"/>
                    <a:pt x="2180" y="16299"/>
                    <a:pt x="1168" y="13858"/>
                  </a:cubicBezTo>
                  <a:cubicBezTo>
                    <a:pt x="144" y="11417"/>
                    <a:pt x="144" y="8715"/>
                    <a:pt x="1156" y="6274"/>
                  </a:cubicBezTo>
                  <a:cubicBezTo>
                    <a:pt x="2168" y="3833"/>
                    <a:pt x="4073" y="1916"/>
                    <a:pt x="6513" y="904"/>
                  </a:cubicBezTo>
                  <a:cubicBezTo>
                    <a:pt x="7741" y="383"/>
                    <a:pt x="9035" y="124"/>
                    <a:pt x="10328" y="124"/>
                  </a:cubicBezTo>
                  <a:cubicBezTo>
                    <a:pt x="11606" y="124"/>
                    <a:pt x="12884" y="377"/>
                    <a:pt x="14098" y="880"/>
                  </a:cubicBezTo>
                  <a:cubicBezTo>
                    <a:pt x="16539" y="1892"/>
                    <a:pt x="18455" y="3797"/>
                    <a:pt x="19467" y="6238"/>
                  </a:cubicBezTo>
                  <a:cubicBezTo>
                    <a:pt x="19477" y="6275"/>
                    <a:pt x="19507" y="6290"/>
                    <a:pt x="19536" y="6290"/>
                  </a:cubicBezTo>
                  <a:cubicBezTo>
                    <a:pt x="19545" y="6290"/>
                    <a:pt x="19554" y="6289"/>
                    <a:pt x="19563" y="6286"/>
                  </a:cubicBezTo>
                  <a:cubicBezTo>
                    <a:pt x="19598" y="6274"/>
                    <a:pt x="19622" y="6226"/>
                    <a:pt x="19598" y="6203"/>
                  </a:cubicBezTo>
                  <a:cubicBezTo>
                    <a:pt x="18575" y="3714"/>
                    <a:pt x="16646" y="1785"/>
                    <a:pt x="14157" y="761"/>
                  </a:cubicBezTo>
                  <a:cubicBezTo>
                    <a:pt x="12924" y="254"/>
                    <a:pt x="11635" y="1"/>
                    <a:pt x="10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11_1"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p19"/>
          <p:cNvSpPr txBox="1"/>
          <p:nvPr>
            <p:ph type="title"/>
          </p:nvPr>
        </p:nvSpPr>
        <p:spPr>
          <a:xfrm>
            <a:off x="713250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31" name="Google Shape;831;p19"/>
          <p:cNvSpPr txBox="1"/>
          <p:nvPr/>
        </p:nvSpPr>
        <p:spPr>
          <a:xfrm>
            <a:off x="720000" y="1901952"/>
            <a:ext cx="3852000" cy="26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19191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32" name="Google Shape;832;p19"/>
          <p:cNvSpPr txBox="1"/>
          <p:nvPr/>
        </p:nvSpPr>
        <p:spPr>
          <a:xfrm>
            <a:off x="720000" y="1325550"/>
            <a:ext cx="7704000" cy="4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9191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33" name="Google Shape;833;p19"/>
          <p:cNvSpPr txBox="1"/>
          <p:nvPr/>
        </p:nvSpPr>
        <p:spPr>
          <a:xfrm>
            <a:off x="4572000" y="1901952"/>
            <a:ext cx="3852000" cy="26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19191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34" name="Google Shape;834;p19"/>
          <p:cNvSpPr txBox="1"/>
          <p:nvPr>
            <p:ph idx="1" type="subTitle"/>
          </p:nvPr>
        </p:nvSpPr>
        <p:spPr>
          <a:xfrm>
            <a:off x="720000" y="1905475"/>
            <a:ext cx="3852000" cy="270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35" name="Google Shape;835;p19"/>
          <p:cNvSpPr txBox="1"/>
          <p:nvPr>
            <p:ph idx="2" type="subTitle"/>
          </p:nvPr>
        </p:nvSpPr>
        <p:spPr>
          <a:xfrm>
            <a:off x="4572000" y="1905475"/>
            <a:ext cx="3852000" cy="270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36" name="Google Shape;836;p19"/>
          <p:cNvSpPr/>
          <p:nvPr/>
        </p:nvSpPr>
        <p:spPr>
          <a:xfrm rot="-3599986">
            <a:off x="7364768" y="717262"/>
            <a:ext cx="4319099" cy="2721743"/>
          </a:xfrm>
          <a:custGeom>
            <a:rect b="b" l="l" r="r" t="t"/>
            <a:pathLst>
              <a:path extrusionOk="0" h="21902" w="34756">
                <a:moveTo>
                  <a:pt x="20385" y="1"/>
                </a:moveTo>
                <a:cubicBezTo>
                  <a:pt x="18425" y="1"/>
                  <a:pt x="17263" y="741"/>
                  <a:pt x="16955" y="953"/>
                </a:cubicBezTo>
                <a:cubicBezTo>
                  <a:pt x="16205" y="1441"/>
                  <a:pt x="15717" y="2287"/>
                  <a:pt x="15622" y="3180"/>
                </a:cubicBezTo>
                <a:cubicBezTo>
                  <a:pt x="15586" y="3692"/>
                  <a:pt x="15658" y="4239"/>
                  <a:pt x="15431" y="4692"/>
                </a:cubicBezTo>
                <a:cubicBezTo>
                  <a:pt x="15152" y="5229"/>
                  <a:pt x="14504" y="5493"/>
                  <a:pt x="13883" y="5493"/>
                </a:cubicBezTo>
                <a:cubicBezTo>
                  <a:pt x="13843" y="5493"/>
                  <a:pt x="13804" y="5492"/>
                  <a:pt x="13765" y="5489"/>
                </a:cubicBezTo>
                <a:cubicBezTo>
                  <a:pt x="13110" y="5466"/>
                  <a:pt x="12503" y="5239"/>
                  <a:pt x="11860" y="5085"/>
                </a:cubicBezTo>
                <a:cubicBezTo>
                  <a:pt x="11583" y="5028"/>
                  <a:pt x="11298" y="4988"/>
                  <a:pt x="11019" y="4988"/>
                </a:cubicBezTo>
                <a:cubicBezTo>
                  <a:pt x="10647" y="4988"/>
                  <a:pt x="10286" y="5060"/>
                  <a:pt x="9967" y="5263"/>
                </a:cubicBezTo>
                <a:cubicBezTo>
                  <a:pt x="9252" y="5728"/>
                  <a:pt x="9038" y="6716"/>
                  <a:pt x="9181" y="7549"/>
                </a:cubicBezTo>
                <a:cubicBezTo>
                  <a:pt x="9335" y="8383"/>
                  <a:pt x="9776" y="9133"/>
                  <a:pt x="10133" y="9907"/>
                </a:cubicBezTo>
                <a:cubicBezTo>
                  <a:pt x="10490" y="10681"/>
                  <a:pt x="10788" y="11550"/>
                  <a:pt x="10586" y="12383"/>
                </a:cubicBezTo>
                <a:cubicBezTo>
                  <a:pt x="10431" y="13002"/>
                  <a:pt x="10014" y="13562"/>
                  <a:pt x="9455" y="13860"/>
                </a:cubicBezTo>
                <a:cubicBezTo>
                  <a:pt x="9053" y="14069"/>
                  <a:pt x="8619" y="14150"/>
                  <a:pt x="8171" y="14150"/>
                </a:cubicBezTo>
                <a:cubicBezTo>
                  <a:pt x="7422" y="14150"/>
                  <a:pt x="6636" y="13924"/>
                  <a:pt x="5906" y="13693"/>
                </a:cubicBezTo>
                <a:cubicBezTo>
                  <a:pt x="5121" y="13443"/>
                  <a:pt x="4335" y="13205"/>
                  <a:pt x="3501" y="13145"/>
                </a:cubicBezTo>
                <a:cubicBezTo>
                  <a:pt x="3391" y="13137"/>
                  <a:pt x="3280" y="13133"/>
                  <a:pt x="3168" y="13133"/>
                </a:cubicBezTo>
                <a:cubicBezTo>
                  <a:pt x="2450" y="13133"/>
                  <a:pt x="1721" y="13304"/>
                  <a:pt x="1144" y="13717"/>
                </a:cubicBezTo>
                <a:cubicBezTo>
                  <a:pt x="537" y="14169"/>
                  <a:pt x="120" y="14943"/>
                  <a:pt x="191" y="15681"/>
                </a:cubicBezTo>
                <a:cubicBezTo>
                  <a:pt x="1" y="16991"/>
                  <a:pt x="477" y="18598"/>
                  <a:pt x="1084" y="19491"/>
                </a:cubicBezTo>
                <a:cubicBezTo>
                  <a:pt x="2073" y="20956"/>
                  <a:pt x="3740" y="21813"/>
                  <a:pt x="5430" y="21896"/>
                </a:cubicBezTo>
                <a:cubicBezTo>
                  <a:pt x="5519" y="21900"/>
                  <a:pt x="5607" y="21902"/>
                  <a:pt x="5695" y="21902"/>
                </a:cubicBezTo>
                <a:cubicBezTo>
                  <a:pt x="8342" y="21902"/>
                  <a:pt x="10769" y="20217"/>
                  <a:pt x="13419" y="19836"/>
                </a:cubicBezTo>
                <a:cubicBezTo>
                  <a:pt x="13826" y="19779"/>
                  <a:pt x="14231" y="19753"/>
                  <a:pt x="14637" y="19753"/>
                </a:cubicBezTo>
                <a:cubicBezTo>
                  <a:pt x="17083" y="19753"/>
                  <a:pt x="19515" y="20683"/>
                  <a:pt x="21956" y="21122"/>
                </a:cubicBezTo>
                <a:cubicBezTo>
                  <a:pt x="23037" y="21312"/>
                  <a:pt x="24137" y="21408"/>
                  <a:pt x="25238" y="21408"/>
                </a:cubicBezTo>
                <a:cubicBezTo>
                  <a:pt x="26212" y="21408"/>
                  <a:pt x="27186" y="21333"/>
                  <a:pt x="28147" y="21182"/>
                </a:cubicBezTo>
                <a:cubicBezTo>
                  <a:pt x="29481" y="20968"/>
                  <a:pt x="30826" y="20598"/>
                  <a:pt x="31981" y="19848"/>
                </a:cubicBezTo>
                <a:cubicBezTo>
                  <a:pt x="33124" y="19110"/>
                  <a:pt x="34077" y="17931"/>
                  <a:pt x="34362" y="16538"/>
                </a:cubicBezTo>
                <a:cubicBezTo>
                  <a:pt x="34755" y="14800"/>
                  <a:pt x="33993" y="12931"/>
                  <a:pt x="32791" y="11669"/>
                </a:cubicBezTo>
                <a:cubicBezTo>
                  <a:pt x="31576" y="10383"/>
                  <a:pt x="29969" y="9609"/>
                  <a:pt x="28362" y="9002"/>
                </a:cubicBezTo>
                <a:cubicBezTo>
                  <a:pt x="27373" y="8633"/>
                  <a:pt x="26361" y="8311"/>
                  <a:pt x="25468" y="7728"/>
                </a:cubicBezTo>
                <a:cubicBezTo>
                  <a:pt x="24575" y="7144"/>
                  <a:pt x="23802" y="6251"/>
                  <a:pt x="23635" y="5144"/>
                </a:cubicBezTo>
                <a:cubicBezTo>
                  <a:pt x="23504" y="4335"/>
                  <a:pt x="23718" y="3489"/>
                  <a:pt x="23563" y="2680"/>
                </a:cubicBezTo>
                <a:cubicBezTo>
                  <a:pt x="23278" y="1203"/>
                  <a:pt x="21861" y="13"/>
                  <a:pt x="20432" y="1"/>
                </a:cubicBezTo>
                <a:cubicBezTo>
                  <a:pt x="20416" y="1"/>
                  <a:pt x="20401" y="1"/>
                  <a:pt x="20385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7" name="Google Shape;837;p19"/>
          <p:cNvSpPr/>
          <p:nvPr/>
        </p:nvSpPr>
        <p:spPr>
          <a:xfrm flipH="1" rot="3599986">
            <a:off x="-2713057" y="717262"/>
            <a:ext cx="4319099" cy="2721743"/>
          </a:xfrm>
          <a:custGeom>
            <a:rect b="b" l="l" r="r" t="t"/>
            <a:pathLst>
              <a:path extrusionOk="0" h="21902" w="34756">
                <a:moveTo>
                  <a:pt x="20385" y="1"/>
                </a:moveTo>
                <a:cubicBezTo>
                  <a:pt x="18425" y="1"/>
                  <a:pt x="17263" y="741"/>
                  <a:pt x="16955" y="953"/>
                </a:cubicBezTo>
                <a:cubicBezTo>
                  <a:pt x="16205" y="1441"/>
                  <a:pt x="15717" y="2287"/>
                  <a:pt x="15622" y="3180"/>
                </a:cubicBezTo>
                <a:cubicBezTo>
                  <a:pt x="15586" y="3692"/>
                  <a:pt x="15658" y="4239"/>
                  <a:pt x="15431" y="4692"/>
                </a:cubicBezTo>
                <a:cubicBezTo>
                  <a:pt x="15152" y="5229"/>
                  <a:pt x="14504" y="5493"/>
                  <a:pt x="13883" y="5493"/>
                </a:cubicBezTo>
                <a:cubicBezTo>
                  <a:pt x="13843" y="5493"/>
                  <a:pt x="13804" y="5492"/>
                  <a:pt x="13765" y="5489"/>
                </a:cubicBezTo>
                <a:cubicBezTo>
                  <a:pt x="13110" y="5466"/>
                  <a:pt x="12503" y="5239"/>
                  <a:pt x="11860" y="5085"/>
                </a:cubicBezTo>
                <a:cubicBezTo>
                  <a:pt x="11583" y="5028"/>
                  <a:pt x="11298" y="4988"/>
                  <a:pt x="11019" y="4988"/>
                </a:cubicBezTo>
                <a:cubicBezTo>
                  <a:pt x="10647" y="4988"/>
                  <a:pt x="10286" y="5060"/>
                  <a:pt x="9967" y="5263"/>
                </a:cubicBezTo>
                <a:cubicBezTo>
                  <a:pt x="9252" y="5728"/>
                  <a:pt x="9038" y="6716"/>
                  <a:pt x="9181" y="7549"/>
                </a:cubicBezTo>
                <a:cubicBezTo>
                  <a:pt x="9335" y="8383"/>
                  <a:pt x="9776" y="9133"/>
                  <a:pt x="10133" y="9907"/>
                </a:cubicBezTo>
                <a:cubicBezTo>
                  <a:pt x="10490" y="10681"/>
                  <a:pt x="10788" y="11550"/>
                  <a:pt x="10586" y="12383"/>
                </a:cubicBezTo>
                <a:cubicBezTo>
                  <a:pt x="10431" y="13002"/>
                  <a:pt x="10014" y="13562"/>
                  <a:pt x="9455" y="13860"/>
                </a:cubicBezTo>
                <a:cubicBezTo>
                  <a:pt x="9053" y="14069"/>
                  <a:pt x="8619" y="14150"/>
                  <a:pt x="8171" y="14150"/>
                </a:cubicBezTo>
                <a:cubicBezTo>
                  <a:pt x="7422" y="14150"/>
                  <a:pt x="6636" y="13924"/>
                  <a:pt x="5906" y="13693"/>
                </a:cubicBezTo>
                <a:cubicBezTo>
                  <a:pt x="5121" y="13443"/>
                  <a:pt x="4335" y="13205"/>
                  <a:pt x="3501" y="13145"/>
                </a:cubicBezTo>
                <a:cubicBezTo>
                  <a:pt x="3391" y="13137"/>
                  <a:pt x="3280" y="13133"/>
                  <a:pt x="3168" y="13133"/>
                </a:cubicBezTo>
                <a:cubicBezTo>
                  <a:pt x="2450" y="13133"/>
                  <a:pt x="1721" y="13304"/>
                  <a:pt x="1144" y="13717"/>
                </a:cubicBezTo>
                <a:cubicBezTo>
                  <a:pt x="537" y="14169"/>
                  <a:pt x="120" y="14943"/>
                  <a:pt x="191" y="15681"/>
                </a:cubicBezTo>
                <a:cubicBezTo>
                  <a:pt x="1" y="16991"/>
                  <a:pt x="477" y="18598"/>
                  <a:pt x="1084" y="19491"/>
                </a:cubicBezTo>
                <a:cubicBezTo>
                  <a:pt x="2073" y="20956"/>
                  <a:pt x="3740" y="21813"/>
                  <a:pt x="5430" y="21896"/>
                </a:cubicBezTo>
                <a:cubicBezTo>
                  <a:pt x="5519" y="21900"/>
                  <a:pt x="5607" y="21902"/>
                  <a:pt x="5695" y="21902"/>
                </a:cubicBezTo>
                <a:cubicBezTo>
                  <a:pt x="8342" y="21902"/>
                  <a:pt x="10769" y="20217"/>
                  <a:pt x="13419" y="19836"/>
                </a:cubicBezTo>
                <a:cubicBezTo>
                  <a:pt x="13826" y="19779"/>
                  <a:pt x="14231" y="19753"/>
                  <a:pt x="14637" y="19753"/>
                </a:cubicBezTo>
                <a:cubicBezTo>
                  <a:pt x="17083" y="19753"/>
                  <a:pt x="19515" y="20683"/>
                  <a:pt x="21956" y="21122"/>
                </a:cubicBezTo>
                <a:cubicBezTo>
                  <a:pt x="23037" y="21312"/>
                  <a:pt x="24137" y="21408"/>
                  <a:pt x="25238" y="21408"/>
                </a:cubicBezTo>
                <a:cubicBezTo>
                  <a:pt x="26212" y="21408"/>
                  <a:pt x="27186" y="21333"/>
                  <a:pt x="28147" y="21182"/>
                </a:cubicBezTo>
                <a:cubicBezTo>
                  <a:pt x="29481" y="20968"/>
                  <a:pt x="30826" y="20598"/>
                  <a:pt x="31981" y="19848"/>
                </a:cubicBezTo>
                <a:cubicBezTo>
                  <a:pt x="33124" y="19110"/>
                  <a:pt x="34077" y="17931"/>
                  <a:pt x="34362" y="16538"/>
                </a:cubicBezTo>
                <a:cubicBezTo>
                  <a:pt x="34755" y="14800"/>
                  <a:pt x="33993" y="12931"/>
                  <a:pt x="32791" y="11669"/>
                </a:cubicBezTo>
                <a:cubicBezTo>
                  <a:pt x="31576" y="10383"/>
                  <a:pt x="29969" y="9609"/>
                  <a:pt x="28362" y="9002"/>
                </a:cubicBezTo>
                <a:cubicBezTo>
                  <a:pt x="27373" y="8633"/>
                  <a:pt x="26361" y="8311"/>
                  <a:pt x="25468" y="7728"/>
                </a:cubicBezTo>
                <a:cubicBezTo>
                  <a:pt x="24575" y="7144"/>
                  <a:pt x="23802" y="6251"/>
                  <a:pt x="23635" y="5144"/>
                </a:cubicBezTo>
                <a:cubicBezTo>
                  <a:pt x="23504" y="4335"/>
                  <a:pt x="23718" y="3489"/>
                  <a:pt x="23563" y="2680"/>
                </a:cubicBezTo>
                <a:cubicBezTo>
                  <a:pt x="23278" y="1203"/>
                  <a:pt x="21861" y="13"/>
                  <a:pt x="20432" y="1"/>
                </a:cubicBezTo>
                <a:cubicBezTo>
                  <a:pt x="20416" y="1"/>
                  <a:pt x="20401" y="1"/>
                  <a:pt x="20385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8" name="Google Shape;838;p19"/>
          <p:cNvGrpSpPr/>
          <p:nvPr/>
        </p:nvGrpSpPr>
        <p:grpSpPr>
          <a:xfrm>
            <a:off x="8601699" y="3997293"/>
            <a:ext cx="438754" cy="772904"/>
            <a:chOff x="4950175" y="2998438"/>
            <a:chExt cx="88725" cy="156300"/>
          </a:xfrm>
        </p:grpSpPr>
        <p:sp>
          <p:nvSpPr>
            <p:cNvPr id="839" name="Google Shape;839;p19"/>
            <p:cNvSpPr/>
            <p:nvPr/>
          </p:nvSpPr>
          <p:spPr>
            <a:xfrm>
              <a:off x="5035000" y="315113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19"/>
            <p:cNvSpPr/>
            <p:nvPr/>
          </p:nvSpPr>
          <p:spPr>
            <a:xfrm>
              <a:off x="5035000" y="3135663"/>
              <a:ext cx="3900" cy="3875"/>
            </a:xfrm>
            <a:custGeom>
              <a:rect b="b" l="l" r="r" t="t"/>
              <a:pathLst>
                <a:path extrusionOk="0" h="155" w="156">
                  <a:moveTo>
                    <a:pt x="72" y="0"/>
                  </a:moveTo>
                  <a:cubicBezTo>
                    <a:pt x="36" y="0"/>
                    <a:pt x="0" y="36"/>
                    <a:pt x="0" y="83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3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19"/>
            <p:cNvSpPr/>
            <p:nvPr/>
          </p:nvSpPr>
          <p:spPr>
            <a:xfrm>
              <a:off x="5035000" y="3120463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72" y="1"/>
                  </a:moveTo>
                  <a:cubicBezTo>
                    <a:pt x="36" y="1"/>
                    <a:pt x="0" y="37"/>
                    <a:pt x="0" y="72"/>
                  </a:cubicBezTo>
                  <a:cubicBezTo>
                    <a:pt x="0" y="120"/>
                    <a:pt x="36" y="156"/>
                    <a:pt x="72" y="156"/>
                  </a:cubicBezTo>
                  <a:cubicBezTo>
                    <a:pt x="119" y="156"/>
                    <a:pt x="155" y="120"/>
                    <a:pt x="155" y="72"/>
                  </a:cubicBezTo>
                  <a:cubicBezTo>
                    <a:pt x="155" y="37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19"/>
            <p:cNvSpPr/>
            <p:nvPr/>
          </p:nvSpPr>
          <p:spPr>
            <a:xfrm>
              <a:off x="5035000" y="310528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19"/>
            <p:cNvSpPr/>
            <p:nvPr/>
          </p:nvSpPr>
          <p:spPr>
            <a:xfrm>
              <a:off x="5035000" y="3090113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19"/>
            <p:cNvSpPr/>
            <p:nvPr/>
          </p:nvSpPr>
          <p:spPr>
            <a:xfrm>
              <a:off x="5035000" y="3074638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19"/>
            <p:cNvSpPr/>
            <p:nvPr/>
          </p:nvSpPr>
          <p:spPr>
            <a:xfrm>
              <a:off x="5035000" y="3059463"/>
              <a:ext cx="3900" cy="3875"/>
            </a:xfrm>
            <a:custGeom>
              <a:rect b="b" l="l" r="r" t="t"/>
              <a:pathLst>
                <a:path extrusionOk="0" h="155" w="156">
                  <a:moveTo>
                    <a:pt x="72" y="0"/>
                  </a:moveTo>
                  <a:cubicBezTo>
                    <a:pt x="36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19"/>
            <p:cNvSpPr/>
            <p:nvPr/>
          </p:nvSpPr>
          <p:spPr>
            <a:xfrm>
              <a:off x="5035000" y="3044263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1"/>
                  </a:moveTo>
                  <a:cubicBezTo>
                    <a:pt x="36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19"/>
            <p:cNvSpPr/>
            <p:nvPr/>
          </p:nvSpPr>
          <p:spPr>
            <a:xfrm>
              <a:off x="5035000" y="302908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19"/>
            <p:cNvSpPr/>
            <p:nvPr/>
          </p:nvSpPr>
          <p:spPr>
            <a:xfrm>
              <a:off x="5035000" y="3013613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20"/>
                    <a:pt x="36" y="155"/>
                    <a:pt x="72" y="155"/>
                  </a:cubicBezTo>
                  <a:cubicBezTo>
                    <a:pt x="119" y="155"/>
                    <a:pt x="155" y="120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19"/>
            <p:cNvSpPr/>
            <p:nvPr/>
          </p:nvSpPr>
          <p:spPr>
            <a:xfrm>
              <a:off x="5035000" y="2998438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2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19"/>
            <p:cNvSpPr/>
            <p:nvPr/>
          </p:nvSpPr>
          <p:spPr>
            <a:xfrm>
              <a:off x="5018025" y="3135663"/>
              <a:ext cx="3900" cy="3875"/>
            </a:xfrm>
            <a:custGeom>
              <a:rect b="b" l="l" r="r" t="t"/>
              <a:pathLst>
                <a:path extrusionOk="0" h="155" w="156">
                  <a:moveTo>
                    <a:pt x="84" y="0"/>
                  </a:moveTo>
                  <a:cubicBezTo>
                    <a:pt x="48" y="0"/>
                    <a:pt x="1" y="36"/>
                    <a:pt x="13" y="83"/>
                  </a:cubicBezTo>
                  <a:cubicBezTo>
                    <a:pt x="13" y="119"/>
                    <a:pt x="48" y="155"/>
                    <a:pt x="84" y="155"/>
                  </a:cubicBezTo>
                  <a:cubicBezTo>
                    <a:pt x="132" y="155"/>
                    <a:pt x="155" y="119"/>
                    <a:pt x="155" y="83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19"/>
            <p:cNvSpPr/>
            <p:nvPr/>
          </p:nvSpPr>
          <p:spPr>
            <a:xfrm>
              <a:off x="5018025" y="3120463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84" y="1"/>
                  </a:moveTo>
                  <a:cubicBezTo>
                    <a:pt x="48" y="1"/>
                    <a:pt x="1" y="37"/>
                    <a:pt x="13" y="72"/>
                  </a:cubicBezTo>
                  <a:cubicBezTo>
                    <a:pt x="13" y="120"/>
                    <a:pt x="48" y="156"/>
                    <a:pt x="84" y="156"/>
                  </a:cubicBezTo>
                  <a:cubicBezTo>
                    <a:pt x="132" y="156"/>
                    <a:pt x="155" y="120"/>
                    <a:pt x="155" y="72"/>
                  </a:cubicBezTo>
                  <a:cubicBezTo>
                    <a:pt x="155" y="37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19"/>
            <p:cNvSpPr/>
            <p:nvPr/>
          </p:nvSpPr>
          <p:spPr>
            <a:xfrm>
              <a:off x="5018025" y="310528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19"/>
            <p:cNvSpPr/>
            <p:nvPr/>
          </p:nvSpPr>
          <p:spPr>
            <a:xfrm>
              <a:off x="5018325" y="3090113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0"/>
                  </a:moveTo>
                  <a:cubicBezTo>
                    <a:pt x="36" y="0"/>
                    <a:pt x="1" y="24"/>
                    <a:pt x="1" y="72"/>
                  </a:cubicBezTo>
                  <a:cubicBezTo>
                    <a:pt x="1" y="119"/>
                    <a:pt x="36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19"/>
            <p:cNvSpPr/>
            <p:nvPr/>
          </p:nvSpPr>
          <p:spPr>
            <a:xfrm>
              <a:off x="5018325" y="3074638"/>
              <a:ext cx="3600" cy="3900"/>
            </a:xfrm>
            <a:custGeom>
              <a:rect b="b" l="l" r="r" t="t"/>
              <a:pathLst>
                <a:path extrusionOk="0" h="156" w="144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19"/>
            <p:cNvSpPr/>
            <p:nvPr/>
          </p:nvSpPr>
          <p:spPr>
            <a:xfrm>
              <a:off x="5018325" y="3059463"/>
              <a:ext cx="3600" cy="3875"/>
            </a:xfrm>
            <a:custGeom>
              <a:rect b="b" l="l" r="r" t="t"/>
              <a:pathLst>
                <a:path extrusionOk="0" h="155" w="144">
                  <a:moveTo>
                    <a:pt x="72" y="0"/>
                  </a:moveTo>
                  <a:cubicBezTo>
                    <a:pt x="36" y="0"/>
                    <a:pt x="1" y="36"/>
                    <a:pt x="1" y="71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19"/>
            <p:cNvSpPr/>
            <p:nvPr/>
          </p:nvSpPr>
          <p:spPr>
            <a:xfrm>
              <a:off x="5018025" y="3044263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84" y="1"/>
                  </a:moveTo>
                  <a:cubicBezTo>
                    <a:pt x="48" y="1"/>
                    <a:pt x="1" y="25"/>
                    <a:pt x="13" y="72"/>
                  </a:cubicBezTo>
                  <a:cubicBezTo>
                    <a:pt x="13" y="120"/>
                    <a:pt x="48" y="144"/>
                    <a:pt x="84" y="144"/>
                  </a:cubicBezTo>
                  <a:cubicBezTo>
                    <a:pt x="132" y="144"/>
                    <a:pt x="155" y="120"/>
                    <a:pt x="155" y="72"/>
                  </a:cubicBezTo>
                  <a:cubicBezTo>
                    <a:pt x="155" y="25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19"/>
            <p:cNvSpPr/>
            <p:nvPr/>
          </p:nvSpPr>
          <p:spPr>
            <a:xfrm>
              <a:off x="5018025" y="302908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19"/>
            <p:cNvSpPr/>
            <p:nvPr/>
          </p:nvSpPr>
          <p:spPr>
            <a:xfrm>
              <a:off x="5018025" y="3013613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84" y="0"/>
                  </a:moveTo>
                  <a:cubicBezTo>
                    <a:pt x="48" y="0"/>
                    <a:pt x="1" y="36"/>
                    <a:pt x="13" y="84"/>
                  </a:cubicBezTo>
                  <a:cubicBezTo>
                    <a:pt x="13" y="120"/>
                    <a:pt x="48" y="155"/>
                    <a:pt x="84" y="155"/>
                  </a:cubicBezTo>
                  <a:cubicBezTo>
                    <a:pt x="132" y="155"/>
                    <a:pt x="155" y="120"/>
                    <a:pt x="155" y="84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19"/>
            <p:cNvSpPr/>
            <p:nvPr/>
          </p:nvSpPr>
          <p:spPr>
            <a:xfrm>
              <a:off x="5001350" y="3120463"/>
              <a:ext cx="3600" cy="3900"/>
            </a:xfrm>
            <a:custGeom>
              <a:rect b="b" l="l" r="r" t="t"/>
              <a:pathLst>
                <a:path extrusionOk="0" h="156" w="144">
                  <a:moveTo>
                    <a:pt x="72" y="1"/>
                  </a:moveTo>
                  <a:cubicBezTo>
                    <a:pt x="25" y="1"/>
                    <a:pt x="1" y="37"/>
                    <a:pt x="1" y="72"/>
                  </a:cubicBezTo>
                  <a:cubicBezTo>
                    <a:pt x="1" y="120"/>
                    <a:pt x="25" y="156"/>
                    <a:pt x="72" y="156"/>
                  </a:cubicBezTo>
                  <a:cubicBezTo>
                    <a:pt x="120" y="156"/>
                    <a:pt x="144" y="120"/>
                    <a:pt x="144" y="72"/>
                  </a:cubicBezTo>
                  <a:cubicBezTo>
                    <a:pt x="144" y="37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19"/>
            <p:cNvSpPr/>
            <p:nvPr/>
          </p:nvSpPr>
          <p:spPr>
            <a:xfrm>
              <a:off x="5001350" y="3105288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19"/>
            <p:cNvSpPr/>
            <p:nvPr/>
          </p:nvSpPr>
          <p:spPr>
            <a:xfrm>
              <a:off x="5001350" y="3090113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0"/>
                  </a:moveTo>
                  <a:cubicBezTo>
                    <a:pt x="25" y="0"/>
                    <a:pt x="1" y="24"/>
                    <a:pt x="1" y="72"/>
                  </a:cubicBezTo>
                  <a:cubicBezTo>
                    <a:pt x="1" y="119"/>
                    <a:pt x="25" y="143"/>
                    <a:pt x="72" y="143"/>
                  </a:cubicBezTo>
                  <a:cubicBezTo>
                    <a:pt x="120" y="143"/>
                    <a:pt x="144" y="119"/>
                    <a:pt x="144" y="72"/>
                  </a:cubicBezTo>
                  <a:cubicBezTo>
                    <a:pt x="144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19"/>
            <p:cNvSpPr/>
            <p:nvPr/>
          </p:nvSpPr>
          <p:spPr>
            <a:xfrm>
              <a:off x="5001350" y="3074638"/>
              <a:ext cx="3600" cy="3900"/>
            </a:xfrm>
            <a:custGeom>
              <a:rect b="b" l="l" r="r" t="t"/>
              <a:pathLst>
                <a:path extrusionOk="0" h="156" w="144">
                  <a:moveTo>
                    <a:pt x="72" y="0"/>
                  </a:moveTo>
                  <a:cubicBezTo>
                    <a:pt x="25" y="0"/>
                    <a:pt x="1" y="36"/>
                    <a:pt x="1" y="84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84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19"/>
            <p:cNvSpPr/>
            <p:nvPr/>
          </p:nvSpPr>
          <p:spPr>
            <a:xfrm>
              <a:off x="5001350" y="3059463"/>
              <a:ext cx="3600" cy="3875"/>
            </a:xfrm>
            <a:custGeom>
              <a:rect b="b" l="l" r="r" t="t"/>
              <a:pathLst>
                <a:path extrusionOk="0" h="155" w="144">
                  <a:moveTo>
                    <a:pt x="72" y="0"/>
                  </a:moveTo>
                  <a:cubicBezTo>
                    <a:pt x="25" y="0"/>
                    <a:pt x="1" y="36"/>
                    <a:pt x="1" y="71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71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19"/>
            <p:cNvSpPr/>
            <p:nvPr/>
          </p:nvSpPr>
          <p:spPr>
            <a:xfrm>
              <a:off x="5001350" y="3044263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1"/>
                  </a:moveTo>
                  <a:cubicBezTo>
                    <a:pt x="25" y="1"/>
                    <a:pt x="1" y="25"/>
                    <a:pt x="1" y="72"/>
                  </a:cubicBezTo>
                  <a:cubicBezTo>
                    <a:pt x="1" y="120"/>
                    <a:pt x="25" y="144"/>
                    <a:pt x="72" y="144"/>
                  </a:cubicBezTo>
                  <a:cubicBezTo>
                    <a:pt x="120" y="144"/>
                    <a:pt x="144" y="120"/>
                    <a:pt x="144" y="72"/>
                  </a:cubicBezTo>
                  <a:cubicBezTo>
                    <a:pt x="144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19"/>
            <p:cNvSpPr/>
            <p:nvPr/>
          </p:nvSpPr>
          <p:spPr>
            <a:xfrm>
              <a:off x="5001350" y="3029088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19"/>
            <p:cNvSpPr/>
            <p:nvPr/>
          </p:nvSpPr>
          <p:spPr>
            <a:xfrm>
              <a:off x="4984100" y="310528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1"/>
                  </a:moveTo>
                  <a:cubicBezTo>
                    <a:pt x="48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19"/>
            <p:cNvSpPr/>
            <p:nvPr/>
          </p:nvSpPr>
          <p:spPr>
            <a:xfrm>
              <a:off x="4984100" y="3090113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0"/>
                  </a:moveTo>
                  <a:cubicBezTo>
                    <a:pt x="48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19"/>
            <p:cNvSpPr/>
            <p:nvPr/>
          </p:nvSpPr>
          <p:spPr>
            <a:xfrm>
              <a:off x="4984100" y="3074638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72" y="0"/>
                  </a:moveTo>
                  <a:cubicBezTo>
                    <a:pt x="48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19"/>
            <p:cNvSpPr/>
            <p:nvPr/>
          </p:nvSpPr>
          <p:spPr>
            <a:xfrm>
              <a:off x="4984100" y="3059463"/>
              <a:ext cx="3900" cy="3875"/>
            </a:xfrm>
            <a:custGeom>
              <a:rect b="b" l="l" r="r" t="t"/>
              <a:pathLst>
                <a:path extrusionOk="0" h="155" w="156">
                  <a:moveTo>
                    <a:pt x="72" y="0"/>
                  </a:moveTo>
                  <a:cubicBezTo>
                    <a:pt x="48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19"/>
            <p:cNvSpPr/>
            <p:nvPr/>
          </p:nvSpPr>
          <p:spPr>
            <a:xfrm>
              <a:off x="4984100" y="3044263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1"/>
                  </a:moveTo>
                  <a:cubicBezTo>
                    <a:pt x="48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19"/>
            <p:cNvSpPr/>
            <p:nvPr/>
          </p:nvSpPr>
          <p:spPr>
            <a:xfrm>
              <a:off x="4967425" y="3090113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0"/>
                  </a:moveTo>
                  <a:cubicBezTo>
                    <a:pt x="24" y="0"/>
                    <a:pt x="1" y="24"/>
                    <a:pt x="1" y="72"/>
                  </a:cubicBezTo>
                  <a:cubicBezTo>
                    <a:pt x="1" y="119"/>
                    <a:pt x="24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19"/>
            <p:cNvSpPr/>
            <p:nvPr/>
          </p:nvSpPr>
          <p:spPr>
            <a:xfrm>
              <a:off x="4967425" y="3074638"/>
              <a:ext cx="3600" cy="3900"/>
            </a:xfrm>
            <a:custGeom>
              <a:rect b="b" l="l" r="r" t="t"/>
              <a:pathLst>
                <a:path extrusionOk="0" h="156" w="144">
                  <a:moveTo>
                    <a:pt x="72" y="0"/>
                  </a:moveTo>
                  <a:cubicBezTo>
                    <a:pt x="24" y="0"/>
                    <a:pt x="1" y="36"/>
                    <a:pt x="1" y="84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19"/>
            <p:cNvSpPr/>
            <p:nvPr/>
          </p:nvSpPr>
          <p:spPr>
            <a:xfrm>
              <a:off x="4967425" y="3059463"/>
              <a:ext cx="3600" cy="3875"/>
            </a:xfrm>
            <a:custGeom>
              <a:rect b="b" l="l" r="r" t="t"/>
              <a:pathLst>
                <a:path extrusionOk="0" h="155" w="144">
                  <a:moveTo>
                    <a:pt x="72" y="0"/>
                  </a:moveTo>
                  <a:cubicBezTo>
                    <a:pt x="24" y="0"/>
                    <a:pt x="1" y="36"/>
                    <a:pt x="1" y="71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19"/>
            <p:cNvSpPr/>
            <p:nvPr/>
          </p:nvSpPr>
          <p:spPr>
            <a:xfrm>
              <a:off x="4950175" y="3074638"/>
              <a:ext cx="3875" cy="3900"/>
            </a:xfrm>
            <a:custGeom>
              <a:rect b="b" l="l" r="r" t="t"/>
              <a:pathLst>
                <a:path extrusionOk="0" h="156" w="155">
                  <a:moveTo>
                    <a:pt x="83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83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5" name="Google Shape;875;p19"/>
          <p:cNvGrpSpPr/>
          <p:nvPr/>
        </p:nvGrpSpPr>
        <p:grpSpPr>
          <a:xfrm>
            <a:off x="3789809" y="4520733"/>
            <a:ext cx="1391222" cy="1387652"/>
            <a:chOff x="4010510" y="4522646"/>
            <a:chExt cx="1391222" cy="1387652"/>
          </a:xfrm>
        </p:grpSpPr>
        <p:sp>
          <p:nvSpPr>
            <p:cNvPr id="876" name="Google Shape;876;p19"/>
            <p:cNvSpPr/>
            <p:nvPr/>
          </p:nvSpPr>
          <p:spPr>
            <a:xfrm rot="435267">
              <a:off x="4083847" y="4596260"/>
              <a:ext cx="1244549" cy="1240425"/>
            </a:xfrm>
            <a:custGeom>
              <a:rect b="b" l="l" r="r" t="t"/>
              <a:pathLst>
                <a:path extrusionOk="0" h="28873" w="28969">
                  <a:moveTo>
                    <a:pt x="27814" y="0"/>
                  </a:moveTo>
                  <a:cubicBezTo>
                    <a:pt x="28075" y="0"/>
                    <a:pt x="28349" y="107"/>
                    <a:pt x="28552" y="310"/>
                  </a:cubicBezTo>
                  <a:cubicBezTo>
                    <a:pt x="28968" y="727"/>
                    <a:pt x="28968" y="1381"/>
                    <a:pt x="28552" y="1798"/>
                  </a:cubicBezTo>
                  <a:lnTo>
                    <a:pt x="1906" y="28456"/>
                  </a:lnTo>
                  <a:cubicBezTo>
                    <a:pt x="1489" y="28873"/>
                    <a:pt x="834" y="28873"/>
                    <a:pt x="417" y="28456"/>
                  </a:cubicBezTo>
                  <a:cubicBezTo>
                    <a:pt x="1" y="28039"/>
                    <a:pt x="1" y="27385"/>
                    <a:pt x="417" y="26968"/>
                  </a:cubicBezTo>
                  <a:lnTo>
                    <a:pt x="27063" y="310"/>
                  </a:lnTo>
                  <a:cubicBezTo>
                    <a:pt x="27278" y="107"/>
                    <a:pt x="27552" y="0"/>
                    <a:pt x="2781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dk2"/>
                </a:gs>
                <a:gs pos="100000">
                  <a:schemeClr val="lt2"/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77" name="Google Shape;877;p19"/>
            <p:cNvCxnSpPr/>
            <p:nvPr/>
          </p:nvCxnSpPr>
          <p:spPr>
            <a:xfrm flipH="1" rot="436104">
              <a:off x="4223501" y="4695678"/>
              <a:ext cx="713735" cy="700711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78" name="Google Shape;878;p19"/>
          <p:cNvGrpSpPr/>
          <p:nvPr/>
        </p:nvGrpSpPr>
        <p:grpSpPr>
          <a:xfrm>
            <a:off x="1772900" y="4810116"/>
            <a:ext cx="194400" cy="112209"/>
            <a:chOff x="265900" y="3852516"/>
            <a:chExt cx="194400" cy="112209"/>
          </a:xfrm>
        </p:grpSpPr>
        <p:sp>
          <p:nvSpPr>
            <p:cNvPr id="879" name="Google Shape;879;p19"/>
            <p:cNvSpPr/>
            <p:nvPr/>
          </p:nvSpPr>
          <p:spPr>
            <a:xfrm rot="-5400000">
              <a:off x="258400" y="3860025"/>
              <a:ext cx="112200" cy="972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19"/>
            <p:cNvSpPr/>
            <p:nvPr/>
          </p:nvSpPr>
          <p:spPr>
            <a:xfrm rot="-5400000">
              <a:off x="355600" y="3860016"/>
              <a:ext cx="112200" cy="972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1" name="Google Shape;881;p19"/>
          <p:cNvGrpSpPr/>
          <p:nvPr/>
        </p:nvGrpSpPr>
        <p:grpSpPr>
          <a:xfrm>
            <a:off x="216575" y="1666525"/>
            <a:ext cx="315575" cy="366750"/>
            <a:chOff x="8558925" y="4522650"/>
            <a:chExt cx="315575" cy="366750"/>
          </a:xfrm>
        </p:grpSpPr>
        <p:grpSp>
          <p:nvGrpSpPr>
            <p:cNvPr id="882" name="Google Shape;882;p19"/>
            <p:cNvGrpSpPr/>
            <p:nvPr/>
          </p:nvGrpSpPr>
          <p:grpSpPr>
            <a:xfrm>
              <a:off x="8558925" y="4629825"/>
              <a:ext cx="107200" cy="107175"/>
              <a:chOff x="4125350" y="1946513"/>
              <a:chExt cx="107200" cy="107175"/>
            </a:xfrm>
          </p:grpSpPr>
          <p:sp>
            <p:nvSpPr>
              <p:cNvPr id="883" name="Google Shape;883;p19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rect b="b" l="l" r="r" t="t"/>
                <a:pathLst>
                  <a:path extrusionOk="0" h="4287" w="322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" name="Google Shape;884;p19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rect b="b" l="l" r="r" t="t"/>
                <a:pathLst>
                  <a:path extrusionOk="0" h="311" w="4288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5" name="Google Shape;885;p19"/>
            <p:cNvGrpSpPr/>
            <p:nvPr/>
          </p:nvGrpSpPr>
          <p:grpSpPr>
            <a:xfrm>
              <a:off x="8711325" y="4782225"/>
              <a:ext cx="107200" cy="107175"/>
              <a:chOff x="4125350" y="1946513"/>
              <a:chExt cx="107200" cy="107175"/>
            </a:xfrm>
          </p:grpSpPr>
          <p:sp>
            <p:nvSpPr>
              <p:cNvPr id="886" name="Google Shape;886;p19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rect b="b" l="l" r="r" t="t"/>
                <a:pathLst>
                  <a:path extrusionOk="0" h="4287" w="322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" name="Google Shape;887;p19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rect b="b" l="l" r="r" t="t"/>
                <a:pathLst>
                  <a:path extrusionOk="0" h="311" w="4288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8" name="Google Shape;888;p19"/>
            <p:cNvGrpSpPr/>
            <p:nvPr/>
          </p:nvGrpSpPr>
          <p:grpSpPr>
            <a:xfrm>
              <a:off x="8767300" y="4522650"/>
              <a:ext cx="107200" cy="107175"/>
              <a:chOff x="4125350" y="1946513"/>
              <a:chExt cx="107200" cy="107175"/>
            </a:xfrm>
          </p:grpSpPr>
          <p:sp>
            <p:nvSpPr>
              <p:cNvPr id="889" name="Google Shape;889;p19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rect b="b" l="l" r="r" t="t"/>
                <a:pathLst>
                  <a:path extrusionOk="0" h="4287" w="322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" name="Google Shape;890;p19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rect b="b" l="l" r="r" t="t"/>
                <a:pathLst>
                  <a:path extrusionOk="0" h="311" w="4288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91" name="Google Shape;891;p19"/>
          <p:cNvSpPr/>
          <p:nvPr/>
        </p:nvSpPr>
        <p:spPr>
          <a:xfrm rot="5400000">
            <a:off x="7093213" y="4817613"/>
            <a:ext cx="112200" cy="97200"/>
          </a:xfrm>
          <a:prstGeom prst="triangle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92" name="Google Shape;892;p19"/>
          <p:cNvGrpSpPr/>
          <p:nvPr/>
        </p:nvGrpSpPr>
        <p:grpSpPr>
          <a:xfrm>
            <a:off x="-756900" y="-937412"/>
            <a:ext cx="1476900" cy="1476900"/>
            <a:chOff x="8632950" y="-311150"/>
            <a:chExt cx="1476900" cy="1476900"/>
          </a:xfrm>
        </p:grpSpPr>
        <p:sp>
          <p:nvSpPr>
            <p:cNvPr id="893" name="Google Shape;893;p19"/>
            <p:cNvSpPr/>
            <p:nvPr/>
          </p:nvSpPr>
          <p:spPr>
            <a:xfrm>
              <a:off x="8763750" y="-180350"/>
              <a:ext cx="1215300" cy="12153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19"/>
            <p:cNvSpPr/>
            <p:nvPr/>
          </p:nvSpPr>
          <p:spPr>
            <a:xfrm>
              <a:off x="8632950" y="-311150"/>
              <a:ext cx="1476900" cy="14769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5" name="Google Shape;895;p19"/>
          <p:cNvGrpSpPr/>
          <p:nvPr/>
        </p:nvGrpSpPr>
        <p:grpSpPr>
          <a:xfrm>
            <a:off x="8424000" y="-937412"/>
            <a:ext cx="1476900" cy="1476900"/>
            <a:chOff x="8632950" y="-311150"/>
            <a:chExt cx="1476900" cy="1476900"/>
          </a:xfrm>
        </p:grpSpPr>
        <p:sp>
          <p:nvSpPr>
            <p:cNvPr id="896" name="Google Shape;896;p19"/>
            <p:cNvSpPr/>
            <p:nvPr/>
          </p:nvSpPr>
          <p:spPr>
            <a:xfrm>
              <a:off x="8763750" y="-180350"/>
              <a:ext cx="1215300" cy="12153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19"/>
            <p:cNvSpPr/>
            <p:nvPr/>
          </p:nvSpPr>
          <p:spPr>
            <a:xfrm>
              <a:off x="8632950" y="-311150"/>
              <a:ext cx="1476900" cy="14769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2">
    <p:spTree>
      <p:nvGrpSpPr>
        <p:cNvPr id="898" name="Shape 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" name="Google Shape;899;p20"/>
          <p:cNvSpPr txBox="1"/>
          <p:nvPr>
            <p:ph idx="1" type="subTitle"/>
          </p:nvPr>
        </p:nvSpPr>
        <p:spPr>
          <a:xfrm>
            <a:off x="869400" y="1551800"/>
            <a:ext cx="2282400" cy="4218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/>
        </p:txBody>
      </p:sp>
      <p:sp>
        <p:nvSpPr>
          <p:cNvPr id="900" name="Google Shape;900;p20"/>
          <p:cNvSpPr txBox="1"/>
          <p:nvPr>
            <p:ph idx="2" type="subTitle"/>
          </p:nvPr>
        </p:nvSpPr>
        <p:spPr>
          <a:xfrm>
            <a:off x="3430818" y="1551800"/>
            <a:ext cx="2282400" cy="4218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/>
        </p:txBody>
      </p:sp>
      <p:sp>
        <p:nvSpPr>
          <p:cNvPr id="901" name="Google Shape;901;p20"/>
          <p:cNvSpPr txBox="1"/>
          <p:nvPr>
            <p:ph idx="3" type="subTitle"/>
          </p:nvPr>
        </p:nvSpPr>
        <p:spPr>
          <a:xfrm>
            <a:off x="5992249" y="1551800"/>
            <a:ext cx="2282400" cy="4218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/>
        </p:txBody>
      </p:sp>
      <p:sp>
        <p:nvSpPr>
          <p:cNvPr id="902" name="Google Shape;902;p20"/>
          <p:cNvSpPr txBox="1"/>
          <p:nvPr>
            <p:ph idx="4" type="subTitle"/>
          </p:nvPr>
        </p:nvSpPr>
        <p:spPr>
          <a:xfrm>
            <a:off x="869400" y="1973758"/>
            <a:ext cx="2282400" cy="19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03" name="Google Shape;903;p20"/>
          <p:cNvSpPr txBox="1"/>
          <p:nvPr>
            <p:ph idx="5" type="subTitle"/>
          </p:nvPr>
        </p:nvSpPr>
        <p:spPr>
          <a:xfrm>
            <a:off x="3430810" y="1973600"/>
            <a:ext cx="2282400" cy="19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04" name="Google Shape;904;p20"/>
          <p:cNvSpPr txBox="1"/>
          <p:nvPr>
            <p:ph idx="6" type="subTitle"/>
          </p:nvPr>
        </p:nvSpPr>
        <p:spPr>
          <a:xfrm>
            <a:off x="5992225" y="1973642"/>
            <a:ext cx="2282400" cy="19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05" name="Google Shape;905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06" name="Google Shape;906;p20"/>
          <p:cNvSpPr/>
          <p:nvPr/>
        </p:nvSpPr>
        <p:spPr>
          <a:xfrm rot="6317200">
            <a:off x="7753292" y="-1121196"/>
            <a:ext cx="3365090" cy="3705135"/>
          </a:xfrm>
          <a:custGeom>
            <a:rect b="b" l="l" r="r" t="t"/>
            <a:pathLst>
              <a:path extrusionOk="0" h="23677" w="21504">
                <a:moveTo>
                  <a:pt x="13115" y="0"/>
                </a:moveTo>
                <a:cubicBezTo>
                  <a:pt x="11311" y="0"/>
                  <a:pt x="9515" y="452"/>
                  <a:pt x="7931" y="1391"/>
                </a:cubicBezTo>
                <a:cubicBezTo>
                  <a:pt x="6621" y="2165"/>
                  <a:pt x="5454" y="3296"/>
                  <a:pt x="4966" y="4736"/>
                </a:cubicBezTo>
                <a:cubicBezTo>
                  <a:pt x="4442" y="6272"/>
                  <a:pt x="4728" y="7951"/>
                  <a:pt x="4502" y="9558"/>
                </a:cubicBezTo>
                <a:cubicBezTo>
                  <a:pt x="4275" y="11154"/>
                  <a:pt x="3549" y="12666"/>
                  <a:pt x="2442" y="13833"/>
                </a:cubicBezTo>
                <a:cubicBezTo>
                  <a:pt x="1739" y="14559"/>
                  <a:pt x="894" y="15178"/>
                  <a:pt x="453" y="16083"/>
                </a:cubicBezTo>
                <a:cubicBezTo>
                  <a:pt x="1" y="17047"/>
                  <a:pt x="108" y="18178"/>
                  <a:pt x="358" y="19238"/>
                </a:cubicBezTo>
                <a:cubicBezTo>
                  <a:pt x="549" y="20072"/>
                  <a:pt x="811" y="20917"/>
                  <a:pt x="1346" y="21584"/>
                </a:cubicBezTo>
                <a:cubicBezTo>
                  <a:pt x="2192" y="22655"/>
                  <a:pt x="3561" y="23155"/>
                  <a:pt x="4906" y="23405"/>
                </a:cubicBezTo>
                <a:cubicBezTo>
                  <a:pt x="5844" y="23582"/>
                  <a:pt x="6797" y="23677"/>
                  <a:pt x="7760" y="23677"/>
                </a:cubicBezTo>
                <a:cubicBezTo>
                  <a:pt x="8228" y="23677"/>
                  <a:pt x="8698" y="23654"/>
                  <a:pt x="9169" y="23608"/>
                </a:cubicBezTo>
                <a:cubicBezTo>
                  <a:pt x="10395" y="23489"/>
                  <a:pt x="11705" y="23179"/>
                  <a:pt x="12503" y="22227"/>
                </a:cubicBezTo>
                <a:cubicBezTo>
                  <a:pt x="13372" y="21155"/>
                  <a:pt x="13348" y="19607"/>
                  <a:pt x="13967" y="18357"/>
                </a:cubicBezTo>
                <a:cubicBezTo>
                  <a:pt x="14431" y="17416"/>
                  <a:pt x="15277" y="16690"/>
                  <a:pt x="16265" y="16369"/>
                </a:cubicBezTo>
                <a:cubicBezTo>
                  <a:pt x="17063" y="16095"/>
                  <a:pt x="17932" y="16095"/>
                  <a:pt x="18765" y="15964"/>
                </a:cubicBezTo>
                <a:cubicBezTo>
                  <a:pt x="19599" y="15833"/>
                  <a:pt x="20468" y="15511"/>
                  <a:pt x="20968" y="14833"/>
                </a:cubicBezTo>
                <a:cubicBezTo>
                  <a:pt x="21456" y="14130"/>
                  <a:pt x="21456" y="13166"/>
                  <a:pt x="21135" y="12380"/>
                </a:cubicBezTo>
                <a:cubicBezTo>
                  <a:pt x="20801" y="11582"/>
                  <a:pt x="20194" y="10951"/>
                  <a:pt x="19539" y="10380"/>
                </a:cubicBezTo>
                <a:cubicBezTo>
                  <a:pt x="19087" y="9999"/>
                  <a:pt x="18610" y="9642"/>
                  <a:pt x="18253" y="9165"/>
                </a:cubicBezTo>
                <a:cubicBezTo>
                  <a:pt x="17896" y="8689"/>
                  <a:pt x="17694" y="8070"/>
                  <a:pt x="17860" y="7499"/>
                </a:cubicBezTo>
                <a:cubicBezTo>
                  <a:pt x="18170" y="6439"/>
                  <a:pt x="19563" y="6106"/>
                  <a:pt x="20111" y="5153"/>
                </a:cubicBezTo>
                <a:cubicBezTo>
                  <a:pt x="21504" y="2819"/>
                  <a:pt x="18313" y="1153"/>
                  <a:pt x="16646" y="581"/>
                </a:cubicBezTo>
                <a:cubicBezTo>
                  <a:pt x="15504" y="197"/>
                  <a:pt x="14308" y="0"/>
                  <a:pt x="13115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7" name="Google Shape;907;p20"/>
          <p:cNvSpPr/>
          <p:nvPr/>
        </p:nvSpPr>
        <p:spPr>
          <a:xfrm rot="6256533">
            <a:off x="-2373557" y="2680802"/>
            <a:ext cx="4319032" cy="2721701"/>
          </a:xfrm>
          <a:custGeom>
            <a:rect b="b" l="l" r="r" t="t"/>
            <a:pathLst>
              <a:path extrusionOk="0" h="21902" w="34756">
                <a:moveTo>
                  <a:pt x="20385" y="1"/>
                </a:moveTo>
                <a:cubicBezTo>
                  <a:pt x="18425" y="1"/>
                  <a:pt x="17263" y="741"/>
                  <a:pt x="16955" y="953"/>
                </a:cubicBezTo>
                <a:cubicBezTo>
                  <a:pt x="16205" y="1441"/>
                  <a:pt x="15717" y="2287"/>
                  <a:pt x="15622" y="3180"/>
                </a:cubicBezTo>
                <a:cubicBezTo>
                  <a:pt x="15586" y="3692"/>
                  <a:pt x="15658" y="4239"/>
                  <a:pt x="15431" y="4692"/>
                </a:cubicBezTo>
                <a:cubicBezTo>
                  <a:pt x="15152" y="5229"/>
                  <a:pt x="14504" y="5493"/>
                  <a:pt x="13883" y="5493"/>
                </a:cubicBezTo>
                <a:cubicBezTo>
                  <a:pt x="13843" y="5493"/>
                  <a:pt x="13804" y="5492"/>
                  <a:pt x="13765" y="5489"/>
                </a:cubicBezTo>
                <a:cubicBezTo>
                  <a:pt x="13110" y="5466"/>
                  <a:pt x="12503" y="5239"/>
                  <a:pt x="11860" y="5085"/>
                </a:cubicBezTo>
                <a:cubicBezTo>
                  <a:pt x="11583" y="5028"/>
                  <a:pt x="11298" y="4988"/>
                  <a:pt x="11019" y="4988"/>
                </a:cubicBezTo>
                <a:cubicBezTo>
                  <a:pt x="10647" y="4988"/>
                  <a:pt x="10286" y="5060"/>
                  <a:pt x="9967" y="5263"/>
                </a:cubicBezTo>
                <a:cubicBezTo>
                  <a:pt x="9252" y="5728"/>
                  <a:pt x="9038" y="6716"/>
                  <a:pt x="9181" y="7549"/>
                </a:cubicBezTo>
                <a:cubicBezTo>
                  <a:pt x="9335" y="8383"/>
                  <a:pt x="9776" y="9133"/>
                  <a:pt x="10133" y="9907"/>
                </a:cubicBezTo>
                <a:cubicBezTo>
                  <a:pt x="10490" y="10681"/>
                  <a:pt x="10788" y="11550"/>
                  <a:pt x="10586" y="12383"/>
                </a:cubicBezTo>
                <a:cubicBezTo>
                  <a:pt x="10431" y="13002"/>
                  <a:pt x="10014" y="13562"/>
                  <a:pt x="9455" y="13860"/>
                </a:cubicBezTo>
                <a:cubicBezTo>
                  <a:pt x="9053" y="14069"/>
                  <a:pt x="8619" y="14150"/>
                  <a:pt x="8171" y="14150"/>
                </a:cubicBezTo>
                <a:cubicBezTo>
                  <a:pt x="7422" y="14150"/>
                  <a:pt x="6636" y="13924"/>
                  <a:pt x="5906" y="13693"/>
                </a:cubicBezTo>
                <a:cubicBezTo>
                  <a:pt x="5121" y="13443"/>
                  <a:pt x="4335" y="13205"/>
                  <a:pt x="3501" y="13145"/>
                </a:cubicBezTo>
                <a:cubicBezTo>
                  <a:pt x="3391" y="13137"/>
                  <a:pt x="3280" y="13133"/>
                  <a:pt x="3168" y="13133"/>
                </a:cubicBezTo>
                <a:cubicBezTo>
                  <a:pt x="2450" y="13133"/>
                  <a:pt x="1721" y="13304"/>
                  <a:pt x="1144" y="13717"/>
                </a:cubicBezTo>
                <a:cubicBezTo>
                  <a:pt x="537" y="14169"/>
                  <a:pt x="120" y="14943"/>
                  <a:pt x="191" y="15681"/>
                </a:cubicBezTo>
                <a:cubicBezTo>
                  <a:pt x="1" y="16991"/>
                  <a:pt x="477" y="18598"/>
                  <a:pt x="1084" y="19491"/>
                </a:cubicBezTo>
                <a:cubicBezTo>
                  <a:pt x="2073" y="20956"/>
                  <a:pt x="3740" y="21813"/>
                  <a:pt x="5430" y="21896"/>
                </a:cubicBezTo>
                <a:cubicBezTo>
                  <a:pt x="5519" y="21900"/>
                  <a:pt x="5607" y="21902"/>
                  <a:pt x="5695" y="21902"/>
                </a:cubicBezTo>
                <a:cubicBezTo>
                  <a:pt x="8342" y="21902"/>
                  <a:pt x="10769" y="20217"/>
                  <a:pt x="13419" y="19836"/>
                </a:cubicBezTo>
                <a:cubicBezTo>
                  <a:pt x="13826" y="19779"/>
                  <a:pt x="14231" y="19753"/>
                  <a:pt x="14637" y="19753"/>
                </a:cubicBezTo>
                <a:cubicBezTo>
                  <a:pt x="17083" y="19753"/>
                  <a:pt x="19515" y="20683"/>
                  <a:pt x="21956" y="21122"/>
                </a:cubicBezTo>
                <a:cubicBezTo>
                  <a:pt x="23037" y="21312"/>
                  <a:pt x="24137" y="21408"/>
                  <a:pt x="25238" y="21408"/>
                </a:cubicBezTo>
                <a:cubicBezTo>
                  <a:pt x="26212" y="21408"/>
                  <a:pt x="27186" y="21333"/>
                  <a:pt x="28147" y="21182"/>
                </a:cubicBezTo>
                <a:cubicBezTo>
                  <a:pt x="29481" y="20968"/>
                  <a:pt x="30826" y="20598"/>
                  <a:pt x="31981" y="19848"/>
                </a:cubicBezTo>
                <a:cubicBezTo>
                  <a:pt x="33124" y="19110"/>
                  <a:pt x="34077" y="17931"/>
                  <a:pt x="34362" y="16538"/>
                </a:cubicBezTo>
                <a:cubicBezTo>
                  <a:pt x="34755" y="14800"/>
                  <a:pt x="33993" y="12931"/>
                  <a:pt x="32791" y="11669"/>
                </a:cubicBezTo>
                <a:cubicBezTo>
                  <a:pt x="31576" y="10383"/>
                  <a:pt x="29969" y="9609"/>
                  <a:pt x="28362" y="9002"/>
                </a:cubicBezTo>
                <a:cubicBezTo>
                  <a:pt x="27373" y="8633"/>
                  <a:pt x="26361" y="8311"/>
                  <a:pt x="25468" y="7728"/>
                </a:cubicBezTo>
                <a:cubicBezTo>
                  <a:pt x="24575" y="7144"/>
                  <a:pt x="23802" y="6251"/>
                  <a:pt x="23635" y="5144"/>
                </a:cubicBezTo>
                <a:cubicBezTo>
                  <a:pt x="23504" y="4335"/>
                  <a:pt x="23718" y="3489"/>
                  <a:pt x="23563" y="2680"/>
                </a:cubicBezTo>
                <a:cubicBezTo>
                  <a:pt x="23278" y="1203"/>
                  <a:pt x="21861" y="13"/>
                  <a:pt x="20432" y="1"/>
                </a:cubicBezTo>
                <a:cubicBezTo>
                  <a:pt x="20416" y="1"/>
                  <a:pt x="20401" y="1"/>
                  <a:pt x="20385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08" name="Google Shape;908;p20"/>
          <p:cNvGrpSpPr/>
          <p:nvPr/>
        </p:nvGrpSpPr>
        <p:grpSpPr>
          <a:xfrm rot="5400000">
            <a:off x="4483925" y="4608575"/>
            <a:ext cx="315575" cy="366750"/>
            <a:chOff x="8558925" y="4522650"/>
            <a:chExt cx="315575" cy="366750"/>
          </a:xfrm>
        </p:grpSpPr>
        <p:grpSp>
          <p:nvGrpSpPr>
            <p:cNvPr id="909" name="Google Shape;909;p20"/>
            <p:cNvGrpSpPr/>
            <p:nvPr/>
          </p:nvGrpSpPr>
          <p:grpSpPr>
            <a:xfrm>
              <a:off x="8558925" y="4629825"/>
              <a:ext cx="107200" cy="107175"/>
              <a:chOff x="4125350" y="1946513"/>
              <a:chExt cx="107200" cy="107175"/>
            </a:xfrm>
          </p:grpSpPr>
          <p:sp>
            <p:nvSpPr>
              <p:cNvPr id="910" name="Google Shape;910;p20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rect b="b" l="l" r="r" t="t"/>
                <a:pathLst>
                  <a:path extrusionOk="0" h="4287" w="322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" name="Google Shape;911;p20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rect b="b" l="l" r="r" t="t"/>
                <a:pathLst>
                  <a:path extrusionOk="0" h="311" w="4288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2" name="Google Shape;912;p20"/>
            <p:cNvGrpSpPr/>
            <p:nvPr/>
          </p:nvGrpSpPr>
          <p:grpSpPr>
            <a:xfrm>
              <a:off x="8711325" y="4782225"/>
              <a:ext cx="107200" cy="107175"/>
              <a:chOff x="4125350" y="1946513"/>
              <a:chExt cx="107200" cy="107175"/>
            </a:xfrm>
          </p:grpSpPr>
          <p:sp>
            <p:nvSpPr>
              <p:cNvPr id="913" name="Google Shape;913;p20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rect b="b" l="l" r="r" t="t"/>
                <a:pathLst>
                  <a:path extrusionOk="0" h="4287" w="322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" name="Google Shape;914;p20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rect b="b" l="l" r="r" t="t"/>
                <a:pathLst>
                  <a:path extrusionOk="0" h="311" w="4288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5" name="Google Shape;915;p20"/>
            <p:cNvGrpSpPr/>
            <p:nvPr/>
          </p:nvGrpSpPr>
          <p:grpSpPr>
            <a:xfrm>
              <a:off x="8767300" y="4522650"/>
              <a:ext cx="107200" cy="107175"/>
              <a:chOff x="4125350" y="1946513"/>
              <a:chExt cx="107200" cy="107175"/>
            </a:xfrm>
          </p:grpSpPr>
          <p:sp>
            <p:nvSpPr>
              <p:cNvPr id="916" name="Google Shape;916;p20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rect b="b" l="l" r="r" t="t"/>
                <a:pathLst>
                  <a:path extrusionOk="0" h="4287" w="322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" name="Google Shape;917;p20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rect b="b" l="l" r="r" t="t"/>
                <a:pathLst>
                  <a:path extrusionOk="0" h="311" w="4288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18" name="Google Shape;918;p20"/>
          <p:cNvGrpSpPr/>
          <p:nvPr/>
        </p:nvGrpSpPr>
        <p:grpSpPr>
          <a:xfrm flipH="1" rot="10800000">
            <a:off x="208200" y="783266"/>
            <a:ext cx="194400" cy="112209"/>
            <a:chOff x="265900" y="3852516"/>
            <a:chExt cx="194400" cy="112209"/>
          </a:xfrm>
        </p:grpSpPr>
        <p:sp>
          <p:nvSpPr>
            <p:cNvPr id="919" name="Google Shape;919;p20"/>
            <p:cNvSpPr/>
            <p:nvPr/>
          </p:nvSpPr>
          <p:spPr>
            <a:xfrm rot="-5400000">
              <a:off x="258400" y="3860025"/>
              <a:ext cx="112200" cy="972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20"/>
            <p:cNvSpPr/>
            <p:nvPr/>
          </p:nvSpPr>
          <p:spPr>
            <a:xfrm rot="-5400000">
              <a:off x="355600" y="3860016"/>
              <a:ext cx="112200" cy="972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1" name="Google Shape;921;p20"/>
          <p:cNvGrpSpPr/>
          <p:nvPr/>
        </p:nvGrpSpPr>
        <p:grpSpPr>
          <a:xfrm flipH="1">
            <a:off x="208198" y="4114456"/>
            <a:ext cx="438754" cy="772904"/>
            <a:chOff x="4950175" y="2998438"/>
            <a:chExt cx="88725" cy="156300"/>
          </a:xfrm>
        </p:grpSpPr>
        <p:sp>
          <p:nvSpPr>
            <p:cNvPr id="922" name="Google Shape;922;p20"/>
            <p:cNvSpPr/>
            <p:nvPr/>
          </p:nvSpPr>
          <p:spPr>
            <a:xfrm>
              <a:off x="5035000" y="315113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20"/>
            <p:cNvSpPr/>
            <p:nvPr/>
          </p:nvSpPr>
          <p:spPr>
            <a:xfrm>
              <a:off x="5035000" y="3135663"/>
              <a:ext cx="3900" cy="3875"/>
            </a:xfrm>
            <a:custGeom>
              <a:rect b="b" l="l" r="r" t="t"/>
              <a:pathLst>
                <a:path extrusionOk="0" h="155" w="156">
                  <a:moveTo>
                    <a:pt x="72" y="0"/>
                  </a:moveTo>
                  <a:cubicBezTo>
                    <a:pt x="36" y="0"/>
                    <a:pt x="0" y="36"/>
                    <a:pt x="0" y="83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3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20"/>
            <p:cNvSpPr/>
            <p:nvPr/>
          </p:nvSpPr>
          <p:spPr>
            <a:xfrm>
              <a:off x="5035000" y="3120463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72" y="1"/>
                  </a:moveTo>
                  <a:cubicBezTo>
                    <a:pt x="36" y="1"/>
                    <a:pt x="0" y="37"/>
                    <a:pt x="0" y="72"/>
                  </a:cubicBezTo>
                  <a:cubicBezTo>
                    <a:pt x="0" y="120"/>
                    <a:pt x="36" y="156"/>
                    <a:pt x="72" y="156"/>
                  </a:cubicBezTo>
                  <a:cubicBezTo>
                    <a:pt x="119" y="156"/>
                    <a:pt x="155" y="120"/>
                    <a:pt x="155" y="72"/>
                  </a:cubicBezTo>
                  <a:cubicBezTo>
                    <a:pt x="155" y="37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20"/>
            <p:cNvSpPr/>
            <p:nvPr/>
          </p:nvSpPr>
          <p:spPr>
            <a:xfrm>
              <a:off x="5035000" y="310528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20"/>
            <p:cNvSpPr/>
            <p:nvPr/>
          </p:nvSpPr>
          <p:spPr>
            <a:xfrm>
              <a:off x="5035000" y="3090113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20"/>
            <p:cNvSpPr/>
            <p:nvPr/>
          </p:nvSpPr>
          <p:spPr>
            <a:xfrm>
              <a:off x="5035000" y="3074638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20"/>
            <p:cNvSpPr/>
            <p:nvPr/>
          </p:nvSpPr>
          <p:spPr>
            <a:xfrm>
              <a:off x="5035000" y="3059463"/>
              <a:ext cx="3900" cy="3875"/>
            </a:xfrm>
            <a:custGeom>
              <a:rect b="b" l="l" r="r" t="t"/>
              <a:pathLst>
                <a:path extrusionOk="0" h="155" w="156">
                  <a:moveTo>
                    <a:pt x="72" y="0"/>
                  </a:moveTo>
                  <a:cubicBezTo>
                    <a:pt x="36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20"/>
            <p:cNvSpPr/>
            <p:nvPr/>
          </p:nvSpPr>
          <p:spPr>
            <a:xfrm>
              <a:off x="5035000" y="3044263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1"/>
                  </a:moveTo>
                  <a:cubicBezTo>
                    <a:pt x="36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20"/>
            <p:cNvSpPr/>
            <p:nvPr/>
          </p:nvSpPr>
          <p:spPr>
            <a:xfrm>
              <a:off x="5035000" y="302908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20"/>
            <p:cNvSpPr/>
            <p:nvPr/>
          </p:nvSpPr>
          <p:spPr>
            <a:xfrm>
              <a:off x="5035000" y="3013613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20"/>
                    <a:pt x="36" y="155"/>
                    <a:pt x="72" y="155"/>
                  </a:cubicBezTo>
                  <a:cubicBezTo>
                    <a:pt x="119" y="155"/>
                    <a:pt x="155" y="120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20"/>
            <p:cNvSpPr/>
            <p:nvPr/>
          </p:nvSpPr>
          <p:spPr>
            <a:xfrm>
              <a:off x="5035000" y="2998438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2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20"/>
            <p:cNvSpPr/>
            <p:nvPr/>
          </p:nvSpPr>
          <p:spPr>
            <a:xfrm>
              <a:off x="5018025" y="3135663"/>
              <a:ext cx="3900" cy="3875"/>
            </a:xfrm>
            <a:custGeom>
              <a:rect b="b" l="l" r="r" t="t"/>
              <a:pathLst>
                <a:path extrusionOk="0" h="155" w="156">
                  <a:moveTo>
                    <a:pt x="84" y="0"/>
                  </a:moveTo>
                  <a:cubicBezTo>
                    <a:pt x="48" y="0"/>
                    <a:pt x="1" y="36"/>
                    <a:pt x="13" y="83"/>
                  </a:cubicBezTo>
                  <a:cubicBezTo>
                    <a:pt x="13" y="119"/>
                    <a:pt x="48" y="155"/>
                    <a:pt x="84" y="155"/>
                  </a:cubicBezTo>
                  <a:cubicBezTo>
                    <a:pt x="132" y="155"/>
                    <a:pt x="155" y="119"/>
                    <a:pt x="155" y="83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20"/>
            <p:cNvSpPr/>
            <p:nvPr/>
          </p:nvSpPr>
          <p:spPr>
            <a:xfrm>
              <a:off x="5018025" y="3120463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84" y="1"/>
                  </a:moveTo>
                  <a:cubicBezTo>
                    <a:pt x="48" y="1"/>
                    <a:pt x="1" y="37"/>
                    <a:pt x="13" y="72"/>
                  </a:cubicBezTo>
                  <a:cubicBezTo>
                    <a:pt x="13" y="120"/>
                    <a:pt x="48" y="156"/>
                    <a:pt x="84" y="156"/>
                  </a:cubicBezTo>
                  <a:cubicBezTo>
                    <a:pt x="132" y="156"/>
                    <a:pt x="155" y="120"/>
                    <a:pt x="155" y="72"/>
                  </a:cubicBezTo>
                  <a:cubicBezTo>
                    <a:pt x="155" y="37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20"/>
            <p:cNvSpPr/>
            <p:nvPr/>
          </p:nvSpPr>
          <p:spPr>
            <a:xfrm>
              <a:off x="5018025" y="310528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20"/>
            <p:cNvSpPr/>
            <p:nvPr/>
          </p:nvSpPr>
          <p:spPr>
            <a:xfrm>
              <a:off x="5018325" y="3090113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0"/>
                  </a:moveTo>
                  <a:cubicBezTo>
                    <a:pt x="36" y="0"/>
                    <a:pt x="1" y="24"/>
                    <a:pt x="1" y="72"/>
                  </a:cubicBezTo>
                  <a:cubicBezTo>
                    <a:pt x="1" y="119"/>
                    <a:pt x="36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20"/>
            <p:cNvSpPr/>
            <p:nvPr/>
          </p:nvSpPr>
          <p:spPr>
            <a:xfrm>
              <a:off x="5018325" y="3074638"/>
              <a:ext cx="3600" cy="3900"/>
            </a:xfrm>
            <a:custGeom>
              <a:rect b="b" l="l" r="r" t="t"/>
              <a:pathLst>
                <a:path extrusionOk="0" h="156" w="144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20"/>
            <p:cNvSpPr/>
            <p:nvPr/>
          </p:nvSpPr>
          <p:spPr>
            <a:xfrm>
              <a:off x="5018325" y="3059463"/>
              <a:ext cx="3600" cy="3875"/>
            </a:xfrm>
            <a:custGeom>
              <a:rect b="b" l="l" r="r" t="t"/>
              <a:pathLst>
                <a:path extrusionOk="0" h="155" w="144">
                  <a:moveTo>
                    <a:pt x="72" y="0"/>
                  </a:moveTo>
                  <a:cubicBezTo>
                    <a:pt x="36" y="0"/>
                    <a:pt x="1" y="36"/>
                    <a:pt x="1" y="71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20"/>
            <p:cNvSpPr/>
            <p:nvPr/>
          </p:nvSpPr>
          <p:spPr>
            <a:xfrm>
              <a:off x="5018025" y="3044263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84" y="1"/>
                  </a:moveTo>
                  <a:cubicBezTo>
                    <a:pt x="48" y="1"/>
                    <a:pt x="1" y="25"/>
                    <a:pt x="13" y="72"/>
                  </a:cubicBezTo>
                  <a:cubicBezTo>
                    <a:pt x="13" y="120"/>
                    <a:pt x="48" y="144"/>
                    <a:pt x="84" y="144"/>
                  </a:cubicBezTo>
                  <a:cubicBezTo>
                    <a:pt x="132" y="144"/>
                    <a:pt x="155" y="120"/>
                    <a:pt x="155" y="72"/>
                  </a:cubicBezTo>
                  <a:cubicBezTo>
                    <a:pt x="155" y="25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20"/>
            <p:cNvSpPr/>
            <p:nvPr/>
          </p:nvSpPr>
          <p:spPr>
            <a:xfrm>
              <a:off x="5018025" y="302908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20"/>
            <p:cNvSpPr/>
            <p:nvPr/>
          </p:nvSpPr>
          <p:spPr>
            <a:xfrm>
              <a:off x="5018025" y="3013613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84" y="0"/>
                  </a:moveTo>
                  <a:cubicBezTo>
                    <a:pt x="48" y="0"/>
                    <a:pt x="1" y="36"/>
                    <a:pt x="13" y="84"/>
                  </a:cubicBezTo>
                  <a:cubicBezTo>
                    <a:pt x="13" y="120"/>
                    <a:pt x="48" y="155"/>
                    <a:pt x="84" y="155"/>
                  </a:cubicBezTo>
                  <a:cubicBezTo>
                    <a:pt x="132" y="155"/>
                    <a:pt x="155" y="120"/>
                    <a:pt x="155" y="84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20"/>
            <p:cNvSpPr/>
            <p:nvPr/>
          </p:nvSpPr>
          <p:spPr>
            <a:xfrm>
              <a:off x="5001350" y="3120463"/>
              <a:ext cx="3600" cy="3900"/>
            </a:xfrm>
            <a:custGeom>
              <a:rect b="b" l="l" r="r" t="t"/>
              <a:pathLst>
                <a:path extrusionOk="0" h="156" w="144">
                  <a:moveTo>
                    <a:pt x="72" y="1"/>
                  </a:moveTo>
                  <a:cubicBezTo>
                    <a:pt x="25" y="1"/>
                    <a:pt x="1" y="37"/>
                    <a:pt x="1" y="72"/>
                  </a:cubicBezTo>
                  <a:cubicBezTo>
                    <a:pt x="1" y="120"/>
                    <a:pt x="25" y="156"/>
                    <a:pt x="72" y="156"/>
                  </a:cubicBezTo>
                  <a:cubicBezTo>
                    <a:pt x="120" y="156"/>
                    <a:pt x="144" y="120"/>
                    <a:pt x="144" y="72"/>
                  </a:cubicBezTo>
                  <a:cubicBezTo>
                    <a:pt x="144" y="37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20"/>
            <p:cNvSpPr/>
            <p:nvPr/>
          </p:nvSpPr>
          <p:spPr>
            <a:xfrm>
              <a:off x="5001350" y="3105288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20"/>
            <p:cNvSpPr/>
            <p:nvPr/>
          </p:nvSpPr>
          <p:spPr>
            <a:xfrm>
              <a:off x="5001350" y="3090113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0"/>
                  </a:moveTo>
                  <a:cubicBezTo>
                    <a:pt x="25" y="0"/>
                    <a:pt x="1" y="24"/>
                    <a:pt x="1" y="72"/>
                  </a:cubicBezTo>
                  <a:cubicBezTo>
                    <a:pt x="1" y="119"/>
                    <a:pt x="25" y="143"/>
                    <a:pt x="72" y="143"/>
                  </a:cubicBezTo>
                  <a:cubicBezTo>
                    <a:pt x="120" y="143"/>
                    <a:pt x="144" y="119"/>
                    <a:pt x="144" y="72"/>
                  </a:cubicBezTo>
                  <a:cubicBezTo>
                    <a:pt x="144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20"/>
            <p:cNvSpPr/>
            <p:nvPr/>
          </p:nvSpPr>
          <p:spPr>
            <a:xfrm>
              <a:off x="5001350" y="3074638"/>
              <a:ext cx="3600" cy="3900"/>
            </a:xfrm>
            <a:custGeom>
              <a:rect b="b" l="l" r="r" t="t"/>
              <a:pathLst>
                <a:path extrusionOk="0" h="156" w="144">
                  <a:moveTo>
                    <a:pt x="72" y="0"/>
                  </a:moveTo>
                  <a:cubicBezTo>
                    <a:pt x="25" y="0"/>
                    <a:pt x="1" y="36"/>
                    <a:pt x="1" y="84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84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20"/>
            <p:cNvSpPr/>
            <p:nvPr/>
          </p:nvSpPr>
          <p:spPr>
            <a:xfrm>
              <a:off x="5001350" y="3059463"/>
              <a:ext cx="3600" cy="3875"/>
            </a:xfrm>
            <a:custGeom>
              <a:rect b="b" l="l" r="r" t="t"/>
              <a:pathLst>
                <a:path extrusionOk="0" h="155" w="144">
                  <a:moveTo>
                    <a:pt x="72" y="0"/>
                  </a:moveTo>
                  <a:cubicBezTo>
                    <a:pt x="25" y="0"/>
                    <a:pt x="1" y="36"/>
                    <a:pt x="1" y="71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71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20"/>
            <p:cNvSpPr/>
            <p:nvPr/>
          </p:nvSpPr>
          <p:spPr>
            <a:xfrm>
              <a:off x="5001350" y="3044263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1"/>
                  </a:moveTo>
                  <a:cubicBezTo>
                    <a:pt x="25" y="1"/>
                    <a:pt x="1" y="25"/>
                    <a:pt x="1" y="72"/>
                  </a:cubicBezTo>
                  <a:cubicBezTo>
                    <a:pt x="1" y="120"/>
                    <a:pt x="25" y="144"/>
                    <a:pt x="72" y="144"/>
                  </a:cubicBezTo>
                  <a:cubicBezTo>
                    <a:pt x="120" y="144"/>
                    <a:pt x="144" y="120"/>
                    <a:pt x="144" y="72"/>
                  </a:cubicBezTo>
                  <a:cubicBezTo>
                    <a:pt x="144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20"/>
            <p:cNvSpPr/>
            <p:nvPr/>
          </p:nvSpPr>
          <p:spPr>
            <a:xfrm>
              <a:off x="5001350" y="3029088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20"/>
            <p:cNvSpPr/>
            <p:nvPr/>
          </p:nvSpPr>
          <p:spPr>
            <a:xfrm>
              <a:off x="4984100" y="310528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1"/>
                  </a:moveTo>
                  <a:cubicBezTo>
                    <a:pt x="48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20"/>
            <p:cNvSpPr/>
            <p:nvPr/>
          </p:nvSpPr>
          <p:spPr>
            <a:xfrm>
              <a:off x="4984100" y="3090113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0"/>
                  </a:moveTo>
                  <a:cubicBezTo>
                    <a:pt x="48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20"/>
            <p:cNvSpPr/>
            <p:nvPr/>
          </p:nvSpPr>
          <p:spPr>
            <a:xfrm>
              <a:off x="4984100" y="3074638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72" y="0"/>
                  </a:moveTo>
                  <a:cubicBezTo>
                    <a:pt x="48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20"/>
            <p:cNvSpPr/>
            <p:nvPr/>
          </p:nvSpPr>
          <p:spPr>
            <a:xfrm>
              <a:off x="4984100" y="3059463"/>
              <a:ext cx="3900" cy="3875"/>
            </a:xfrm>
            <a:custGeom>
              <a:rect b="b" l="l" r="r" t="t"/>
              <a:pathLst>
                <a:path extrusionOk="0" h="155" w="156">
                  <a:moveTo>
                    <a:pt x="72" y="0"/>
                  </a:moveTo>
                  <a:cubicBezTo>
                    <a:pt x="48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20"/>
            <p:cNvSpPr/>
            <p:nvPr/>
          </p:nvSpPr>
          <p:spPr>
            <a:xfrm>
              <a:off x="4984100" y="3044263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1"/>
                  </a:moveTo>
                  <a:cubicBezTo>
                    <a:pt x="48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20"/>
            <p:cNvSpPr/>
            <p:nvPr/>
          </p:nvSpPr>
          <p:spPr>
            <a:xfrm>
              <a:off x="4967425" y="3090113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0"/>
                  </a:moveTo>
                  <a:cubicBezTo>
                    <a:pt x="24" y="0"/>
                    <a:pt x="1" y="24"/>
                    <a:pt x="1" y="72"/>
                  </a:cubicBezTo>
                  <a:cubicBezTo>
                    <a:pt x="1" y="119"/>
                    <a:pt x="24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20"/>
            <p:cNvSpPr/>
            <p:nvPr/>
          </p:nvSpPr>
          <p:spPr>
            <a:xfrm>
              <a:off x="4967425" y="3074638"/>
              <a:ext cx="3600" cy="3900"/>
            </a:xfrm>
            <a:custGeom>
              <a:rect b="b" l="l" r="r" t="t"/>
              <a:pathLst>
                <a:path extrusionOk="0" h="156" w="144">
                  <a:moveTo>
                    <a:pt x="72" y="0"/>
                  </a:moveTo>
                  <a:cubicBezTo>
                    <a:pt x="24" y="0"/>
                    <a:pt x="1" y="36"/>
                    <a:pt x="1" y="84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20"/>
            <p:cNvSpPr/>
            <p:nvPr/>
          </p:nvSpPr>
          <p:spPr>
            <a:xfrm>
              <a:off x="4967425" y="3059463"/>
              <a:ext cx="3600" cy="3875"/>
            </a:xfrm>
            <a:custGeom>
              <a:rect b="b" l="l" r="r" t="t"/>
              <a:pathLst>
                <a:path extrusionOk="0" h="155" w="144">
                  <a:moveTo>
                    <a:pt x="72" y="0"/>
                  </a:moveTo>
                  <a:cubicBezTo>
                    <a:pt x="24" y="0"/>
                    <a:pt x="1" y="36"/>
                    <a:pt x="1" y="71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20"/>
            <p:cNvSpPr/>
            <p:nvPr/>
          </p:nvSpPr>
          <p:spPr>
            <a:xfrm>
              <a:off x="4950175" y="3074638"/>
              <a:ext cx="3875" cy="3900"/>
            </a:xfrm>
            <a:custGeom>
              <a:rect b="b" l="l" r="r" t="t"/>
              <a:pathLst>
                <a:path extrusionOk="0" h="156" w="155">
                  <a:moveTo>
                    <a:pt x="83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83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8" name="Google Shape;958;p20"/>
          <p:cNvGrpSpPr/>
          <p:nvPr/>
        </p:nvGrpSpPr>
        <p:grpSpPr>
          <a:xfrm>
            <a:off x="8027788" y="-937400"/>
            <a:ext cx="1476900" cy="1476900"/>
            <a:chOff x="8632950" y="-311150"/>
            <a:chExt cx="1476900" cy="1476900"/>
          </a:xfrm>
        </p:grpSpPr>
        <p:sp>
          <p:nvSpPr>
            <p:cNvPr id="959" name="Google Shape;959;p20"/>
            <p:cNvSpPr/>
            <p:nvPr/>
          </p:nvSpPr>
          <p:spPr>
            <a:xfrm>
              <a:off x="8763750" y="-180350"/>
              <a:ext cx="1215300" cy="12153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20"/>
            <p:cNvSpPr/>
            <p:nvPr/>
          </p:nvSpPr>
          <p:spPr>
            <a:xfrm>
              <a:off x="8632950" y="-311150"/>
              <a:ext cx="1476900" cy="14769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1" name="Google Shape;961;p20"/>
          <p:cNvSpPr/>
          <p:nvPr/>
        </p:nvSpPr>
        <p:spPr>
          <a:xfrm rot="435267">
            <a:off x="7719471" y="4538535"/>
            <a:ext cx="1244549" cy="1240425"/>
          </a:xfrm>
          <a:custGeom>
            <a:rect b="b" l="l" r="r" t="t"/>
            <a:pathLst>
              <a:path extrusionOk="0" h="28873" w="28969">
                <a:moveTo>
                  <a:pt x="27814" y="0"/>
                </a:moveTo>
                <a:cubicBezTo>
                  <a:pt x="28075" y="0"/>
                  <a:pt x="28349" y="107"/>
                  <a:pt x="28552" y="310"/>
                </a:cubicBezTo>
                <a:cubicBezTo>
                  <a:pt x="28968" y="727"/>
                  <a:pt x="28968" y="1381"/>
                  <a:pt x="28552" y="1798"/>
                </a:cubicBezTo>
                <a:lnTo>
                  <a:pt x="1906" y="28456"/>
                </a:lnTo>
                <a:cubicBezTo>
                  <a:pt x="1489" y="28873"/>
                  <a:pt x="834" y="28873"/>
                  <a:pt x="417" y="28456"/>
                </a:cubicBezTo>
                <a:cubicBezTo>
                  <a:pt x="1" y="28039"/>
                  <a:pt x="1" y="27385"/>
                  <a:pt x="417" y="26968"/>
                </a:cubicBezTo>
                <a:lnTo>
                  <a:pt x="27063" y="310"/>
                </a:lnTo>
                <a:cubicBezTo>
                  <a:pt x="27278" y="107"/>
                  <a:pt x="27552" y="0"/>
                  <a:pt x="27814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270000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62" name="Google Shape;962;p20"/>
          <p:cNvCxnSpPr/>
          <p:nvPr/>
        </p:nvCxnSpPr>
        <p:spPr>
          <a:xfrm flipH="1" rot="436104">
            <a:off x="7796151" y="4685478"/>
            <a:ext cx="713735" cy="700711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63" name="Google Shape;963;p20"/>
          <p:cNvSpPr/>
          <p:nvPr/>
        </p:nvSpPr>
        <p:spPr>
          <a:xfrm flipH="1" rot="5400000">
            <a:off x="8802568" y="3080825"/>
            <a:ext cx="112200" cy="97200"/>
          </a:xfrm>
          <a:prstGeom prst="triangle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 txBox="1"/>
          <p:nvPr>
            <p:ph type="title"/>
          </p:nvPr>
        </p:nvSpPr>
        <p:spPr>
          <a:xfrm>
            <a:off x="1640000" y="2554200"/>
            <a:ext cx="58641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0" name="Google Shape;40;p3"/>
          <p:cNvSpPr txBox="1"/>
          <p:nvPr>
            <p:ph hasCustomPrompt="1" idx="2" type="title"/>
          </p:nvPr>
        </p:nvSpPr>
        <p:spPr>
          <a:xfrm>
            <a:off x="3960300" y="1149000"/>
            <a:ext cx="1223100" cy="122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0"/>
              <a:buFont typeface="Barlow Condensed"/>
              <a:buNone/>
              <a:defRPr sz="60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41" name="Google Shape;41;p3"/>
          <p:cNvSpPr txBox="1"/>
          <p:nvPr>
            <p:ph idx="1" type="subTitle"/>
          </p:nvPr>
        </p:nvSpPr>
        <p:spPr>
          <a:xfrm>
            <a:off x="2144550" y="3396000"/>
            <a:ext cx="4854600" cy="59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2" name="Google Shape;42;p3"/>
          <p:cNvSpPr/>
          <p:nvPr/>
        </p:nvSpPr>
        <p:spPr>
          <a:xfrm flipH="1" rot="899997">
            <a:off x="-1712038" y="3114971"/>
            <a:ext cx="4319015" cy="2721691"/>
          </a:xfrm>
          <a:custGeom>
            <a:rect b="b" l="l" r="r" t="t"/>
            <a:pathLst>
              <a:path extrusionOk="0" h="21902" w="34756">
                <a:moveTo>
                  <a:pt x="20385" y="1"/>
                </a:moveTo>
                <a:cubicBezTo>
                  <a:pt x="18425" y="1"/>
                  <a:pt x="17263" y="741"/>
                  <a:pt x="16955" y="953"/>
                </a:cubicBezTo>
                <a:cubicBezTo>
                  <a:pt x="16205" y="1441"/>
                  <a:pt x="15717" y="2287"/>
                  <a:pt x="15622" y="3180"/>
                </a:cubicBezTo>
                <a:cubicBezTo>
                  <a:pt x="15586" y="3692"/>
                  <a:pt x="15658" y="4239"/>
                  <a:pt x="15431" y="4692"/>
                </a:cubicBezTo>
                <a:cubicBezTo>
                  <a:pt x="15152" y="5229"/>
                  <a:pt x="14504" y="5493"/>
                  <a:pt x="13883" y="5493"/>
                </a:cubicBezTo>
                <a:cubicBezTo>
                  <a:pt x="13843" y="5493"/>
                  <a:pt x="13804" y="5492"/>
                  <a:pt x="13765" y="5489"/>
                </a:cubicBezTo>
                <a:cubicBezTo>
                  <a:pt x="13110" y="5466"/>
                  <a:pt x="12503" y="5239"/>
                  <a:pt x="11860" y="5085"/>
                </a:cubicBezTo>
                <a:cubicBezTo>
                  <a:pt x="11583" y="5028"/>
                  <a:pt x="11298" y="4988"/>
                  <a:pt x="11019" y="4988"/>
                </a:cubicBezTo>
                <a:cubicBezTo>
                  <a:pt x="10647" y="4988"/>
                  <a:pt x="10286" y="5060"/>
                  <a:pt x="9967" y="5263"/>
                </a:cubicBezTo>
                <a:cubicBezTo>
                  <a:pt x="9252" y="5728"/>
                  <a:pt x="9038" y="6716"/>
                  <a:pt x="9181" y="7549"/>
                </a:cubicBezTo>
                <a:cubicBezTo>
                  <a:pt x="9335" y="8383"/>
                  <a:pt x="9776" y="9133"/>
                  <a:pt x="10133" y="9907"/>
                </a:cubicBezTo>
                <a:cubicBezTo>
                  <a:pt x="10490" y="10681"/>
                  <a:pt x="10788" y="11550"/>
                  <a:pt x="10586" y="12383"/>
                </a:cubicBezTo>
                <a:cubicBezTo>
                  <a:pt x="10431" y="13002"/>
                  <a:pt x="10014" y="13562"/>
                  <a:pt x="9455" y="13860"/>
                </a:cubicBezTo>
                <a:cubicBezTo>
                  <a:pt x="9053" y="14069"/>
                  <a:pt x="8619" y="14150"/>
                  <a:pt x="8171" y="14150"/>
                </a:cubicBezTo>
                <a:cubicBezTo>
                  <a:pt x="7422" y="14150"/>
                  <a:pt x="6636" y="13924"/>
                  <a:pt x="5906" y="13693"/>
                </a:cubicBezTo>
                <a:cubicBezTo>
                  <a:pt x="5121" y="13443"/>
                  <a:pt x="4335" y="13205"/>
                  <a:pt x="3501" y="13145"/>
                </a:cubicBezTo>
                <a:cubicBezTo>
                  <a:pt x="3391" y="13137"/>
                  <a:pt x="3280" y="13133"/>
                  <a:pt x="3168" y="13133"/>
                </a:cubicBezTo>
                <a:cubicBezTo>
                  <a:pt x="2450" y="13133"/>
                  <a:pt x="1721" y="13304"/>
                  <a:pt x="1144" y="13717"/>
                </a:cubicBezTo>
                <a:cubicBezTo>
                  <a:pt x="537" y="14169"/>
                  <a:pt x="120" y="14943"/>
                  <a:pt x="191" y="15681"/>
                </a:cubicBezTo>
                <a:cubicBezTo>
                  <a:pt x="1" y="16991"/>
                  <a:pt x="477" y="18598"/>
                  <a:pt x="1084" y="19491"/>
                </a:cubicBezTo>
                <a:cubicBezTo>
                  <a:pt x="2073" y="20956"/>
                  <a:pt x="3740" y="21813"/>
                  <a:pt x="5430" y="21896"/>
                </a:cubicBezTo>
                <a:cubicBezTo>
                  <a:pt x="5519" y="21900"/>
                  <a:pt x="5607" y="21902"/>
                  <a:pt x="5695" y="21902"/>
                </a:cubicBezTo>
                <a:cubicBezTo>
                  <a:pt x="8342" y="21902"/>
                  <a:pt x="10769" y="20217"/>
                  <a:pt x="13419" y="19836"/>
                </a:cubicBezTo>
                <a:cubicBezTo>
                  <a:pt x="13826" y="19779"/>
                  <a:pt x="14231" y="19753"/>
                  <a:pt x="14637" y="19753"/>
                </a:cubicBezTo>
                <a:cubicBezTo>
                  <a:pt x="17083" y="19753"/>
                  <a:pt x="19515" y="20683"/>
                  <a:pt x="21956" y="21122"/>
                </a:cubicBezTo>
                <a:cubicBezTo>
                  <a:pt x="23037" y="21312"/>
                  <a:pt x="24137" y="21408"/>
                  <a:pt x="25238" y="21408"/>
                </a:cubicBezTo>
                <a:cubicBezTo>
                  <a:pt x="26212" y="21408"/>
                  <a:pt x="27186" y="21333"/>
                  <a:pt x="28147" y="21182"/>
                </a:cubicBezTo>
                <a:cubicBezTo>
                  <a:pt x="29481" y="20968"/>
                  <a:pt x="30826" y="20598"/>
                  <a:pt x="31981" y="19848"/>
                </a:cubicBezTo>
                <a:cubicBezTo>
                  <a:pt x="33124" y="19110"/>
                  <a:pt x="34077" y="17931"/>
                  <a:pt x="34362" y="16538"/>
                </a:cubicBezTo>
                <a:cubicBezTo>
                  <a:pt x="34755" y="14800"/>
                  <a:pt x="33993" y="12931"/>
                  <a:pt x="32791" y="11669"/>
                </a:cubicBezTo>
                <a:cubicBezTo>
                  <a:pt x="31576" y="10383"/>
                  <a:pt x="29969" y="9609"/>
                  <a:pt x="28362" y="9002"/>
                </a:cubicBezTo>
                <a:cubicBezTo>
                  <a:pt x="27373" y="8633"/>
                  <a:pt x="26361" y="8311"/>
                  <a:pt x="25468" y="7728"/>
                </a:cubicBezTo>
                <a:cubicBezTo>
                  <a:pt x="24575" y="7144"/>
                  <a:pt x="23802" y="6251"/>
                  <a:pt x="23635" y="5144"/>
                </a:cubicBezTo>
                <a:cubicBezTo>
                  <a:pt x="23504" y="4335"/>
                  <a:pt x="23718" y="3489"/>
                  <a:pt x="23563" y="2680"/>
                </a:cubicBezTo>
                <a:cubicBezTo>
                  <a:pt x="23278" y="1203"/>
                  <a:pt x="21861" y="13"/>
                  <a:pt x="20432" y="1"/>
                </a:cubicBezTo>
                <a:cubicBezTo>
                  <a:pt x="20416" y="1"/>
                  <a:pt x="20401" y="1"/>
                  <a:pt x="20385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50000">
                <a:schemeClr val="dk2"/>
              </a:gs>
              <a:gs pos="100000">
                <a:schemeClr val="lt2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3"/>
          <p:cNvSpPr/>
          <p:nvPr/>
        </p:nvSpPr>
        <p:spPr>
          <a:xfrm flipH="1" rot="5400000">
            <a:off x="7353835" y="3217381"/>
            <a:ext cx="2790574" cy="3072505"/>
          </a:xfrm>
          <a:custGeom>
            <a:rect b="b" l="l" r="r" t="t"/>
            <a:pathLst>
              <a:path extrusionOk="0" h="23677" w="21504">
                <a:moveTo>
                  <a:pt x="13115" y="0"/>
                </a:moveTo>
                <a:cubicBezTo>
                  <a:pt x="11311" y="0"/>
                  <a:pt x="9515" y="452"/>
                  <a:pt x="7931" y="1391"/>
                </a:cubicBezTo>
                <a:cubicBezTo>
                  <a:pt x="6621" y="2165"/>
                  <a:pt x="5454" y="3296"/>
                  <a:pt x="4966" y="4736"/>
                </a:cubicBezTo>
                <a:cubicBezTo>
                  <a:pt x="4442" y="6272"/>
                  <a:pt x="4728" y="7951"/>
                  <a:pt x="4502" y="9558"/>
                </a:cubicBezTo>
                <a:cubicBezTo>
                  <a:pt x="4275" y="11154"/>
                  <a:pt x="3549" y="12666"/>
                  <a:pt x="2442" y="13833"/>
                </a:cubicBezTo>
                <a:cubicBezTo>
                  <a:pt x="1739" y="14559"/>
                  <a:pt x="894" y="15178"/>
                  <a:pt x="453" y="16083"/>
                </a:cubicBezTo>
                <a:cubicBezTo>
                  <a:pt x="1" y="17047"/>
                  <a:pt x="108" y="18178"/>
                  <a:pt x="358" y="19238"/>
                </a:cubicBezTo>
                <a:cubicBezTo>
                  <a:pt x="549" y="20072"/>
                  <a:pt x="811" y="20917"/>
                  <a:pt x="1346" y="21584"/>
                </a:cubicBezTo>
                <a:cubicBezTo>
                  <a:pt x="2192" y="22655"/>
                  <a:pt x="3561" y="23155"/>
                  <a:pt x="4906" y="23405"/>
                </a:cubicBezTo>
                <a:cubicBezTo>
                  <a:pt x="5844" y="23582"/>
                  <a:pt x="6797" y="23677"/>
                  <a:pt x="7760" y="23677"/>
                </a:cubicBezTo>
                <a:cubicBezTo>
                  <a:pt x="8228" y="23677"/>
                  <a:pt x="8698" y="23654"/>
                  <a:pt x="9169" y="23608"/>
                </a:cubicBezTo>
                <a:cubicBezTo>
                  <a:pt x="10395" y="23489"/>
                  <a:pt x="11705" y="23179"/>
                  <a:pt x="12503" y="22227"/>
                </a:cubicBezTo>
                <a:cubicBezTo>
                  <a:pt x="13372" y="21155"/>
                  <a:pt x="13348" y="19607"/>
                  <a:pt x="13967" y="18357"/>
                </a:cubicBezTo>
                <a:cubicBezTo>
                  <a:pt x="14431" y="17416"/>
                  <a:pt x="15277" y="16690"/>
                  <a:pt x="16265" y="16369"/>
                </a:cubicBezTo>
                <a:cubicBezTo>
                  <a:pt x="17063" y="16095"/>
                  <a:pt x="17932" y="16095"/>
                  <a:pt x="18765" y="15964"/>
                </a:cubicBezTo>
                <a:cubicBezTo>
                  <a:pt x="19599" y="15833"/>
                  <a:pt x="20468" y="15511"/>
                  <a:pt x="20968" y="14833"/>
                </a:cubicBezTo>
                <a:cubicBezTo>
                  <a:pt x="21456" y="14130"/>
                  <a:pt x="21456" y="13166"/>
                  <a:pt x="21135" y="12380"/>
                </a:cubicBezTo>
                <a:cubicBezTo>
                  <a:pt x="20801" y="11582"/>
                  <a:pt x="20194" y="10951"/>
                  <a:pt x="19539" y="10380"/>
                </a:cubicBezTo>
                <a:cubicBezTo>
                  <a:pt x="19087" y="9999"/>
                  <a:pt x="18610" y="9642"/>
                  <a:pt x="18253" y="9165"/>
                </a:cubicBezTo>
                <a:cubicBezTo>
                  <a:pt x="17896" y="8689"/>
                  <a:pt x="17694" y="8070"/>
                  <a:pt x="17860" y="7499"/>
                </a:cubicBezTo>
                <a:cubicBezTo>
                  <a:pt x="18170" y="6439"/>
                  <a:pt x="19563" y="6106"/>
                  <a:pt x="20111" y="5153"/>
                </a:cubicBezTo>
                <a:cubicBezTo>
                  <a:pt x="21504" y="2819"/>
                  <a:pt x="18313" y="1153"/>
                  <a:pt x="16646" y="581"/>
                </a:cubicBezTo>
                <a:cubicBezTo>
                  <a:pt x="15504" y="197"/>
                  <a:pt x="14308" y="0"/>
                  <a:pt x="13115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" name="Google Shape;44;p3"/>
          <p:cNvGrpSpPr/>
          <p:nvPr/>
        </p:nvGrpSpPr>
        <p:grpSpPr>
          <a:xfrm flipH="1" rot="10800000">
            <a:off x="-827467" y="-741529"/>
            <a:ext cx="1540684" cy="1387652"/>
            <a:chOff x="3632834" y="4464921"/>
            <a:chExt cx="1540684" cy="1387652"/>
          </a:xfrm>
        </p:grpSpPr>
        <p:sp>
          <p:nvSpPr>
            <p:cNvPr id="45" name="Google Shape;45;p3"/>
            <p:cNvSpPr/>
            <p:nvPr/>
          </p:nvSpPr>
          <p:spPr>
            <a:xfrm rot="435267">
              <a:off x="3706171" y="4538535"/>
              <a:ext cx="1244549" cy="1240425"/>
            </a:xfrm>
            <a:custGeom>
              <a:rect b="b" l="l" r="r" t="t"/>
              <a:pathLst>
                <a:path extrusionOk="0" h="28873" w="28969">
                  <a:moveTo>
                    <a:pt x="27814" y="0"/>
                  </a:moveTo>
                  <a:cubicBezTo>
                    <a:pt x="28075" y="0"/>
                    <a:pt x="28349" y="107"/>
                    <a:pt x="28552" y="310"/>
                  </a:cubicBezTo>
                  <a:cubicBezTo>
                    <a:pt x="28968" y="727"/>
                    <a:pt x="28968" y="1381"/>
                    <a:pt x="28552" y="1798"/>
                  </a:cubicBezTo>
                  <a:lnTo>
                    <a:pt x="1906" y="28456"/>
                  </a:lnTo>
                  <a:cubicBezTo>
                    <a:pt x="1489" y="28873"/>
                    <a:pt x="834" y="28873"/>
                    <a:pt x="417" y="28456"/>
                  </a:cubicBezTo>
                  <a:cubicBezTo>
                    <a:pt x="1" y="28039"/>
                    <a:pt x="1" y="27385"/>
                    <a:pt x="417" y="26968"/>
                  </a:cubicBezTo>
                  <a:lnTo>
                    <a:pt x="27063" y="310"/>
                  </a:lnTo>
                  <a:cubicBezTo>
                    <a:pt x="27278" y="107"/>
                    <a:pt x="27552" y="0"/>
                    <a:pt x="2781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dk2"/>
                </a:gs>
                <a:gs pos="100000">
                  <a:schemeClr val="lt2"/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6" name="Google Shape;46;p3"/>
            <p:cNvCxnSpPr/>
            <p:nvPr/>
          </p:nvCxnSpPr>
          <p:spPr>
            <a:xfrm flipH="1" rot="436104">
              <a:off x="4418401" y="4685478"/>
              <a:ext cx="713735" cy="700711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47" name="Google Shape;47;p3"/>
          <p:cNvGrpSpPr/>
          <p:nvPr/>
        </p:nvGrpSpPr>
        <p:grpSpPr>
          <a:xfrm flipH="1" rot="10800000">
            <a:off x="7893908" y="-741529"/>
            <a:ext cx="1540684" cy="1387652"/>
            <a:chOff x="3632834" y="4464921"/>
            <a:chExt cx="1540684" cy="1387652"/>
          </a:xfrm>
        </p:grpSpPr>
        <p:sp>
          <p:nvSpPr>
            <p:cNvPr id="48" name="Google Shape;48;p3"/>
            <p:cNvSpPr/>
            <p:nvPr/>
          </p:nvSpPr>
          <p:spPr>
            <a:xfrm rot="435267">
              <a:off x="3706171" y="4538535"/>
              <a:ext cx="1244549" cy="1240425"/>
            </a:xfrm>
            <a:custGeom>
              <a:rect b="b" l="l" r="r" t="t"/>
              <a:pathLst>
                <a:path extrusionOk="0" h="28873" w="28969">
                  <a:moveTo>
                    <a:pt x="27814" y="0"/>
                  </a:moveTo>
                  <a:cubicBezTo>
                    <a:pt x="28075" y="0"/>
                    <a:pt x="28349" y="107"/>
                    <a:pt x="28552" y="310"/>
                  </a:cubicBezTo>
                  <a:cubicBezTo>
                    <a:pt x="28968" y="727"/>
                    <a:pt x="28968" y="1381"/>
                    <a:pt x="28552" y="1798"/>
                  </a:cubicBezTo>
                  <a:lnTo>
                    <a:pt x="1906" y="28456"/>
                  </a:lnTo>
                  <a:cubicBezTo>
                    <a:pt x="1489" y="28873"/>
                    <a:pt x="834" y="28873"/>
                    <a:pt x="417" y="28456"/>
                  </a:cubicBezTo>
                  <a:cubicBezTo>
                    <a:pt x="1" y="28039"/>
                    <a:pt x="1" y="27385"/>
                    <a:pt x="417" y="26968"/>
                  </a:cubicBezTo>
                  <a:lnTo>
                    <a:pt x="27063" y="310"/>
                  </a:lnTo>
                  <a:cubicBezTo>
                    <a:pt x="27278" y="107"/>
                    <a:pt x="27552" y="0"/>
                    <a:pt x="2781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9" name="Google Shape;49;p3"/>
            <p:cNvCxnSpPr/>
            <p:nvPr/>
          </p:nvCxnSpPr>
          <p:spPr>
            <a:xfrm flipH="1" rot="436104">
              <a:off x="4418401" y="4685478"/>
              <a:ext cx="713735" cy="700711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50" name="Google Shape;50;p3"/>
          <p:cNvGrpSpPr/>
          <p:nvPr/>
        </p:nvGrpSpPr>
        <p:grpSpPr>
          <a:xfrm>
            <a:off x="8625038" y="2781167"/>
            <a:ext cx="361129" cy="3106418"/>
            <a:chOff x="6317900" y="1197313"/>
            <a:chExt cx="180700" cy="1554375"/>
          </a:xfrm>
        </p:grpSpPr>
        <p:sp>
          <p:nvSpPr>
            <p:cNvPr id="51" name="Google Shape;51;p3"/>
            <p:cNvSpPr/>
            <p:nvPr/>
          </p:nvSpPr>
          <p:spPr>
            <a:xfrm>
              <a:off x="6367900" y="1231538"/>
              <a:ext cx="126225" cy="1520150"/>
            </a:xfrm>
            <a:custGeom>
              <a:rect b="b" l="l" r="r" t="t"/>
              <a:pathLst>
                <a:path extrusionOk="0" h="60806" w="5049">
                  <a:moveTo>
                    <a:pt x="167" y="60806"/>
                  </a:moveTo>
                  <a:lnTo>
                    <a:pt x="0" y="60806"/>
                  </a:lnTo>
                  <a:lnTo>
                    <a:pt x="0" y="4930"/>
                  </a:lnTo>
                  <a:lnTo>
                    <a:pt x="24" y="4894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9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6486675" y="1227088"/>
              <a:ext cx="11925" cy="11925"/>
            </a:xfrm>
            <a:custGeom>
              <a:rect b="b" l="l" r="r" t="t"/>
              <a:pathLst>
                <a:path extrusionOk="0" h="477" w="477">
                  <a:moveTo>
                    <a:pt x="0" y="238"/>
                  </a:moveTo>
                  <a:cubicBezTo>
                    <a:pt x="0" y="107"/>
                    <a:pt x="95" y="0"/>
                    <a:pt x="238" y="0"/>
                  </a:cubicBezTo>
                  <a:cubicBezTo>
                    <a:pt x="369" y="0"/>
                    <a:pt x="476" y="107"/>
                    <a:pt x="476" y="238"/>
                  </a:cubicBezTo>
                  <a:cubicBezTo>
                    <a:pt x="476" y="369"/>
                    <a:pt x="369" y="477"/>
                    <a:pt x="238" y="477"/>
                  </a:cubicBezTo>
                  <a:cubicBezTo>
                    <a:pt x="95" y="477"/>
                    <a:pt x="0" y="369"/>
                    <a:pt x="0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6342900" y="1216663"/>
              <a:ext cx="126225" cy="1535025"/>
            </a:xfrm>
            <a:custGeom>
              <a:rect b="b" l="l" r="r" t="t"/>
              <a:pathLst>
                <a:path extrusionOk="0" h="61401" w="5049">
                  <a:moveTo>
                    <a:pt x="167" y="61401"/>
                  </a:moveTo>
                  <a:lnTo>
                    <a:pt x="0" y="61401"/>
                  </a:lnTo>
                  <a:lnTo>
                    <a:pt x="0" y="4930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6461650" y="1212213"/>
              <a:ext cx="11950" cy="11925"/>
            </a:xfrm>
            <a:custGeom>
              <a:rect b="b" l="l" r="r" t="t"/>
              <a:pathLst>
                <a:path extrusionOk="0" h="477" w="478">
                  <a:moveTo>
                    <a:pt x="1" y="238"/>
                  </a:moveTo>
                  <a:cubicBezTo>
                    <a:pt x="1" y="107"/>
                    <a:pt x="108" y="0"/>
                    <a:pt x="239" y="0"/>
                  </a:cubicBezTo>
                  <a:cubicBezTo>
                    <a:pt x="370" y="0"/>
                    <a:pt x="477" y="107"/>
                    <a:pt x="477" y="238"/>
                  </a:cubicBezTo>
                  <a:cubicBezTo>
                    <a:pt x="477" y="369"/>
                    <a:pt x="370" y="476"/>
                    <a:pt x="239" y="476"/>
                  </a:cubicBezTo>
                  <a:cubicBezTo>
                    <a:pt x="108" y="476"/>
                    <a:pt x="1" y="369"/>
                    <a:pt x="1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6317900" y="1201788"/>
              <a:ext cx="126225" cy="1549900"/>
            </a:xfrm>
            <a:custGeom>
              <a:rect b="b" l="l" r="r" t="t"/>
              <a:pathLst>
                <a:path extrusionOk="0" h="61996" w="5049">
                  <a:moveTo>
                    <a:pt x="179" y="61996"/>
                  </a:moveTo>
                  <a:lnTo>
                    <a:pt x="0" y="61996"/>
                  </a:lnTo>
                  <a:lnTo>
                    <a:pt x="0" y="4929"/>
                  </a:lnTo>
                  <a:lnTo>
                    <a:pt x="4929" y="0"/>
                  </a:lnTo>
                  <a:lnTo>
                    <a:pt x="5048" y="119"/>
                  </a:lnTo>
                  <a:lnTo>
                    <a:pt x="179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6436650" y="1197313"/>
              <a:ext cx="11950" cy="11925"/>
            </a:xfrm>
            <a:custGeom>
              <a:rect b="b" l="l" r="r" t="t"/>
              <a:pathLst>
                <a:path extrusionOk="0" h="477" w="478">
                  <a:moveTo>
                    <a:pt x="1" y="239"/>
                  </a:moveTo>
                  <a:cubicBezTo>
                    <a:pt x="1" y="108"/>
                    <a:pt x="108" y="1"/>
                    <a:pt x="239" y="1"/>
                  </a:cubicBezTo>
                  <a:cubicBezTo>
                    <a:pt x="370" y="1"/>
                    <a:pt x="477" y="108"/>
                    <a:pt x="477" y="239"/>
                  </a:cubicBezTo>
                  <a:cubicBezTo>
                    <a:pt x="477" y="370"/>
                    <a:pt x="370" y="477"/>
                    <a:pt x="239" y="477"/>
                  </a:cubicBezTo>
                  <a:cubicBezTo>
                    <a:pt x="108" y="477"/>
                    <a:pt x="1" y="370"/>
                    <a:pt x="1" y="23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" name="Google Shape;57;p3"/>
          <p:cNvGrpSpPr/>
          <p:nvPr/>
        </p:nvGrpSpPr>
        <p:grpSpPr>
          <a:xfrm flipH="1">
            <a:off x="157813" y="3585317"/>
            <a:ext cx="361129" cy="3106418"/>
            <a:chOff x="6317900" y="1197313"/>
            <a:chExt cx="180700" cy="1554375"/>
          </a:xfrm>
        </p:grpSpPr>
        <p:sp>
          <p:nvSpPr>
            <p:cNvPr id="58" name="Google Shape;58;p3"/>
            <p:cNvSpPr/>
            <p:nvPr/>
          </p:nvSpPr>
          <p:spPr>
            <a:xfrm>
              <a:off x="6367900" y="1231538"/>
              <a:ext cx="126225" cy="1520150"/>
            </a:xfrm>
            <a:custGeom>
              <a:rect b="b" l="l" r="r" t="t"/>
              <a:pathLst>
                <a:path extrusionOk="0" h="60806" w="5049">
                  <a:moveTo>
                    <a:pt x="167" y="60806"/>
                  </a:moveTo>
                  <a:lnTo>
                    <a:pt x="0" y="60806"/>
                  </a:lnTo>
                  <a:lnTo>
                    <a:pt x="0" y="4930"/>
                  </a:lnTo>
                  <a:lnTo>
                    <a:pt x="24" y="4894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9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6486675" y="1227088"/>
              <a:ext cx="11925" cy="11925"/>
            </a:xfrm>
            <a:custGeom>
              <a:rect b="b" l="l" r="r" t="t"/>
              <a:pathLst>
                <a:path extrusionOk="0" h="477" w="477">
                  <a:moveTo>
                    <a:pt x="0" y="238"/>
                  </a:moveTo>
                  <a:cubicBezTo>
                    <a:pt x="0" y="107"/>
                    <a:pt x="95" y="0"/>
                    <a:pt x="238" y="0"/>
                  </a:cubicBezTo>
                  <a:cubicBezTo>
                    <a:pt x="369" y="0"/>
                    <a:pt x="476" y="107"/>
                    <a:pt x="476" y="238"/>
                  </a:cubicBezTo>
                  <a:cubicBezTo>
                    <a:pt x="476" y="369"/>
                    <a:pt x="369" y="477"/>
                    <a:pt x="238" y="477"/>
                  </a:cubicBezTo>
                  <a:cubicBezTo>
                    <a:pt x="95" y="477"/>
                    <a:pt x="0" y="369"/>
                    <a:pt x="0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6342900" y="1216663"/>
              <a:ext cx="126225" cy="1535025"/>
            </a:xfrm>
            <a:custGeom>
              <a:rect b="b" l="l" r="r" t="t"/>
              <a:pathLst>
                <a:path extrusionOk="0" h="61401" w="5049">
                  <a:moveTo>
                    <a:pt x="167" y="61401"/>
                  </a:moveTo>
                  <a:lnTo>
                    <a:pt x="0" y="61401"/>
                  </a:lnTo>
                  <a:lnTo>
                    <a:pt x="0" y="4930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6461650" y="1212213"/>
              <a:ext cx="11950" cy="11925"/>
            </a:xfrm>
            <a:custGeom>
              <a:rect b="b" l="l" r="r" t="t"/>
              <a:pathLst>
                <a:path extrusionOk="0" h="477" w="478">
                  <a:moveTo>
                    <a:pt x="1" y="238"/>
                  </a:moveTo>
                  <a:cubicBezTo>
                    <a:pt x="1" y="107"/>
                    <a:pt x="108" y="0"/>
                    <a:pt x="239" y="0"/>
                  </a:cubicBezTo>
                  <a:cubicBezTo>
                    <a:pt x="370" y="0"/>
                    <a:pt x="477" y="107"/>
                    <a:pt x="477" y="238"/>
                  </a:cubicBezTo>
                  <a:cubicBezTo>
                    <a:pt x="477" y="369"/>
                    <a:pt x="370" y="476"/>
                    <a:pt x="239" y="476"/>
                  </a:cubicBezTo>
                  <a:cubicBezTo>
                    <a:pt x="108" y="476"/>
                    <a:pt x="1" y="369"/>
                    <a:pt x="1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6317900" y="1201788"/>
              <a:ext cx="126225" cy="1549900"/>
            </a:xfrm>
            <a:custGeom>
              <a:rect b="b" l="l" r="r" t="t"/>
              <a:pathLst>
                <a:path extrusionOk="0" h="61996" w="5049">
                  <a:moveTo>
                    <a:pt x="179" y="61996"/>
                  </a:moveTo>
                  <a:lnTo>
                    <a:pt x="0" y="61996"/>
                  </a:lnTo>
                  <a:lnTo>
                    <a:pt x="0" y="4929"/>
                  </a:lnTo>
                  <a:lnTo>
                    <a:pt x="4929" y="0"/>
                  </a:lnTo>
                  <a:lnTo>
                    <a:pt x="5048" y="119"/>
                  </a:lnTo>
                  <a:lnTo>
                    <a:pt x="179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6436650" y="1197313"/>
              <a:ext cx="11950" cy="11925"/>
            </a:xfrm>
            <a:custGeom>
              <a:rect b="b" l="l" r="r" t="t"/>
              <a:pathLst>
                <a:path extrusionOk="0" h="477" w="478">
                  <a:moveTo>
                    <a:pt x="1" y="239"/>
                  </a:moveTo>
                  <a:cubicBezTo>
                    <a:pt x="1" y="108"/>
                    <a:pt x="108" y="1"/>
                    <a:pt x="239" y="1"/>
                  </a:cubicBezTo>
                  <a:cubicBezTo>
                    <a:pt x="370" y="1"/>
                    <a:pt x="477" y="108"/>
                    <a:pt x="477" y="239"/>
                  </a:cubicBezTo>
                  <a:cubicBezTo>
                    <a:pt x="477" y="370"/>
                    <a:pt x="370" y="477"/>
                    <a:pt x="239" y="477"/>
                  </a:cubicBezTo>
                  <a:cubicBezTo>
                    <a:pt x="108" y="477"/>
                    <a:pt x="1" y="370"/>
                    <a:pt x="1" y="23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" name="Google Shape;64;p3"/>
          <p:cNvGrpSpPr/>
          <p:nvPr/>
        </p:nvGrpSpPr>
        <p:grpSpPr>
          <a:xfrm flipH="1" rot="-5400000">
            <a:off x="8647825" y="1440894"/>
            <a:ext cx="315575" cy="366750"/>
            <a:chOff x="8558925" y="4522650"/>
            <a:chExt cx="315575" cy="366750"/>
          </a:xfrm>
        </p:grpSpPr>
        <p:grpSp>
          <p:nvGrpSpPr>
            <p:cNvPr id="65" name="Google Shape;65;p3"/>
            <p:cNvGrpSpPr/>
            <p:nvPr/>
          </p:nvGrpSpPr>
          <p:grpSpPr>
            <a:xfrm>
              <a:off x="8558925" y="4629825"/>
              <a:ext cx="107200" cy="107175"/>
              <a:chOff x="4125350" y="1946513"/>
              <a:chExt cx="107200" cy="107175"/>
            </a:xfrm>
          </p:grpSpPr>
          <p:sp>
            <p:nvSpPr>
              <p:cNvPr id="66" name="Google Shape;66;p3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rect b="b" l="l" r="r" t="t"/>
                <a:pathLst>
                  <a:path extrusionOk="0" h="4287" w="322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" name="Google Shape;67;p3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rect b="b" l="l" r="r" t="t"/>
                <a:pathLst>
                  <a:path extrusionOk="0" h="311" w="4288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8" name="Google Shape;68;p3"/>
            <p:cNvGrpSpPr/>
            <p:nvPr/>
          </p:nvGrpSpPr>
          <p:grpSpPr>
            <a:xfrm>
              <a:off x="8711325" y="4782225"/>
              <a:ext cx="107200" cy="107175"/>
              <a:chOff x="4125350" y="1946513"/>
              <a:chExt cx="107200" cy="107175"/>
            </a:xfrm>
          </p:grpSpPr>
          <p:sp>
            <p:nvSpPr>
              <p:cNvPr id="69" name="Google Shape;69;p3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rect b="b" l="l" r="r" t="t"/>
                <a:pathLst>
                  <a:path extrusionOk="0" h="4287" w="322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rect b="b" l="l" r="r" t="t"/>
                <a:pathLst>
                  <a:path extrusionOk="0" h="311" w="4288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8767300" y="4522650"/>
              <a:ext cx="107200" cy="107175"/>
              <a:chOff x="4125350" y="1946513"/>
              <a:chExt cx="107200" cy="107175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rect b="b" l="l" r="r" t="t"/>
                <a:pathLst>
                  <a:path extrusionOk="0" h="4287" w="322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rect b="b" l="l" r="r" t="t"/>
                <a:pathLst>
                  <a:path extrusionOk="0" h="311" w="4288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4" name="Google Shape;74;p3"/>
          <p:cNvGrpSpPr/>
          <p:nvPr/>
        </p:nvGrpSpPr>
        <p:grpSpPr>
          <a:xfrm>
            <a:off x="208200" y="1568169"/>
            <a:ext cx="194400" cy="112209"/>
            <a:chOff x="265900" y="3852516"/>
            <a:chExt cx="194400" cy="112209"/>
          </a:xfrm>
        </p:grpSpPr>
        <p:sp>
          <p:nvSpPr>
            <p:cNvPr id="75" name="Google Shape;75;p3"/>
            <p:cNvSpPr/>
            <p:nvPr/>
          </p:nvSpPr>
          <p:spPr>
            <a:xfrm rot="-5400000">
              <a:off x="258400" y="3860025"/>
              <a:ext cx="112200" cy="972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355600" y="3860016"/>
              <a:ext cx="112200" cy="972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7">
    <p:spTree>
      <p:nvGrpSpPr>
        <p:cNvPr id="964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21"/>
          <p:cNvSpPr txBox="1"/>
          <p:nvPr>
            <p:ph type="ctrTitle"/>
          </p:nvPr>
        </p:nvSpPr>
        <p:spPr>
          <a:xfrm>
            <a:off x="2918300" y="540000"/>
            <a:ext cx="3307500" cy="10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/>
        </p:txBody>
      </p:sp>
      <p:sp>
        <p:nvSpPr>
          <p:cNvPr id="966" name="Google Shape;966;p21"/>
          <p:cNvSpPr txBox="1"/>
          <p:nvPr>
            <p:ph idx="1" type="subTitle"/>
          </p:nvPr>
        </p:nvSpPr>
        <p:spPr>
          <a:xfrm>
            <a:off x="2918200" y="1676300"/>
            <a:ext cx="3307500" cy="39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67" name="Google Shape;967;p21"/>
          <p:cNvSpPr txBox="1"/>
          <p:nvPr>
            <p:ph idx="2" type="subTitle"/>
          </p:nvPr>
        </p:nvSpPr>
        <p:spPr>
          <a:xfrm>
            <a:off x="2918200" y="2080833"/>
            <a:ext cx="3307500" cy="74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68" name="Google Shape;968;p21"/>
          <p:cNvSpPr txBox="1"/>
          <p:nvPr/>
        </p:nvSpPr>
        <p:spPr>
          <a:xfrm>
            <a:off x="1702675" y="3536525"/>
            <a:ext cx="573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Credits: </a:t>
            </a: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This presentation template was created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includes icons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infographics &amp; images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969" name="Google Shape;969;p21"/>
          <p:cNvSpPr/>
          <p:nvPr/>
        </p:nvSpPr>
        <p:spPr>
          <a:xfrm rot="-9899986">
            <a:off x="7763302" y="2137980"/>
            <a:ext cx="3365104" cy="3705151"/>
          </a:xfrm>
          <a:custGeom>
            <a:rect b="b" l="l" r="r" t="t"/>
            <a:pathLst>
              <a:path extrusionOk="0" h="23677" w="21504">
                <a:moveTo>
                  <a:pt x="13115" y="0"/>
                </a:moveTo>
                <a:cubicBezTo>
                  <a:pt x="11311" y="0"/>
                  <a:pt x="9515" y="452"/>
                  <a:pt x="7931" y="1391"/>
                </a:cubicBezTo>
                <a:cubicBezTo>
                  <a:pt x="6621" y="2165"/>
                  <a:pt x="5454" y="3296"/>
                  <a:pt x="4966" y="4736"/>
                </a:cubicBezTo>
                <a:cubicBezTo>
                  <a:pt x="4442" y="6272"/>
                  <a:pt x="4728" y="7951"/>
                  <a:pt x="4502" y="9558"/>
                </a:cubicBezTo>
                <a:cubicBezTo>
                  <a:pt x="4275" y="11154"/>
                  <a:pt x="3549" y="12666"/>
                  <a:pt x="2442" y="13833"/>
                </a:cubicBezTo>
                <a:cubicBezTo>
                  <a:pt x="1739" y="14559"/>
                  <a:pt x="894" y="15178"/>
                  <a:pt x="453" y="16083"/>
                </a:cubicBezTo>
                <a:cubicBezTo>
                  <a:pt x="1" y="17047"/>
                  <a:pt x="108" y="18178"/>
                  <a:pt x="358" y="19238"/>
                </a:cubicBezTo>
                <a:cubicBezTo>
                  <a:pt x="549" y="20072"/>
                  <a:pt x="811" y="20917"/>
                  <a:pt x="1346" y="21584"/>
                </a:cubicBezTo>
                <a:cubicBezTo>
                  <a:pt x="2192" y="22655"/>
                  <a:pt x="3561" y="23155"/>
                  <a:pt x="4906" y="23405"/>
                </a:cubicBezTo>
                <a:cubicBezTo>
                  <a:pt x="5844" y="23582"/>
                  <a:pt x="6797" y="23677"/>
                  <a:pt x="7760" y="23677"/>
                </a:cubicBezTo>
                <a:cubicBezTo>
                  <a:pt x="8228" y="23677"/>
                  <a:pt x="8698" y="23654"/>
                  <a:pt x="9169" y="23608"/>
                </a:cubicBezTo>
                <a:cubicBezTo>
                  <a:pt x="10395" y="23489"/>
                  <a:pt x="11705" y="23179"/>
                  <a:pt x="12503" y="22227"/>
                </a:cubicBezTo>
                <a:cubicBezTo>
                  <a:pt x="13372" y="21155"/>
                  <a:pt x="13348" y="19607"/>
                  <a:pt x="13967" y="18357"/>
                </a:cubicBezTo>
                <a:cubicBezTo>
                  <a:pt x="14431" y="17416"/>
                  <a:pt x="15277" y="16690"/>
                  <a:pt x="16265" y="16369"/>
                </a:cubicBezTo>
                <a:cubicBezTo>
                  <a:pt x="17063" y="16095"/>
                  <a:pt x="17932" y="16095"/>
                  <a:pt x="18765" y="15964"/>
                </a:cubicBezTo>
                <a:cubicBezTo>
                  <a:pt x="19599" y="15833"/>
                  <a:pt x="20468" y="15511"/>
                  <a:pt x="20968" y="14833"/>
                </a:cubicBezTo>
                <a:cubicBezTo>
                  <a:pt x="21456" y="14130"/>
                  <a:pt x="21456" y="13166"/>
                  <a:pt x="21135" y="12380"/>
                </a:cubicBezTo>
                <a:cubicBezTo>
                  <a:pt x="20801" y="11582"/>
                  <a:pt x="20194" y="10951"/>
                  <a:pt x="19539" y="10380"/>
                </a:cubicBezTo>
                <a:cubicBezTo>
                  <a:pt x="19087" y="9999"/>
                  <a:pt x="18610" y="9642"/>
                  <a:pt x="18253" y="9165"/>
                </a:cubicBezTo>
                <a:cubicBezTo>
                  <a:pt x="17896" y="8689"/>
                  <a:pt x="17694" y="8070"/>
                  <a:pt x="17860" y="7499"/>
                </a:cubicBezTo>
                <a:cubicBezTo>
                  <a:pt x="18170" y="6439"/>
                  <a:pt x="19563" y="6106"/>
                  <a:pt x="20111" y="5153"/>
                </a:cubicBezTo>
                <a:cubicBezTo>
                  <a:pt x="21504" y="2819"/>
                  <a:pt x="18313" y="1153"/>
                  <a:pt x="16646" y="581"/>
                </a:cubicBezTo>
                <a:cubicBezTo>
                  <a:pt x="15504" y="197"/>
                  <a:pt x="14308" y="0"/>
                  <a:pt x="13115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0" name="Google Shape;970;p21"/>
          <p:cNvSpPr/>
          <p:nvPr/>
        </p:nvSpPr>
        <p:spPr>
          <a:xfrm flipH="1" rot="3600027">
            <a:off x="-1547130" y="780284"/>
            <a:ext cx="4131850" cy="2603746"/>
          </a:xfrm>
          <a:custGeom>
            <a:rect b="b" l="l" r="r" t="t"/>
            <a:pathLst>
              <a:path extrusionOk="0" h="21902" w="34756">
                <a:moveTo>
                  <a:pt x="20385" y="1"/>
                </a:moveTo>
                <a:cubicBezTo>
                  <a:pt x="18425" y="1"/>
                  <a:pt x="17263" y="741"/>
                  <a:pt x="16955" y="953"/>
                </a:cubicBezTo>
                <a:cubicBezTo>
                  <a:pt x="16205" y="1441"/>
                  <a:pt x="15717" y="2287"/>
                  <a:pt x="15622" y="3180"/>
                </a:cubicBezTo>
                <a:cubicBezTo>
                  <a:pt x="15586" y="3692"/>
                  <a:pt x="15658" y="4239"/>
                  <a:pt x="15431" y="4692"/>
                </a:cubicBezTo>
                <a:cubicBezTo>
                  <a:pt x="15152" y="5229"/>
                  <a:pt x="14504" y="5493"/>
                  <a:pt x="13883" y="5493"/>
                </a:cubicBezTo>
                <a:cubicBezTo>
                  <a:pt x="13843" y="5493"/>
                  <a:pt x="13804" y="5492"/>
                  <a:pt x="13765" y="5489"/>
                </a:cubicBezTo>
                <a:cubicBezTo>
                  <a:pt x="13110" y="5466"/>
                  <a:pt x="12503" y="5239"/>
                  <a:pt x="11860" y="5085"/>
                </a:cubicBezTo>
                <a:cubicBezTo>
                  <a:pt x="11583" y="5028"/>
                  <a:pt x="11298" y="4988"/>
                  <a:pt x="11019" y="4988"/>
                </a:cubicBezTo>
                <a:cubicBezTo>
                  <a:pt x="10647" y="4988"/>
                  <a:pt x="10286" y="5060"/>
                  <a:pt x="9967" y="5263"/>
                </a:cubicBezTo>
                <a:cubicBezTo>
                  <a:pt x="9252" y="5728"/>
                  <a:pt x="9038" y="6716"/>
                  <a:pt x="9181" y="7549"/>
                </a:cubicBezTo>
                <a:cubicBezTo>
                  <a:pt x="9335" y="8383"/>
                  <a:pt x="9776" y="9133"/>
                  <a:pt x="10133" y="9907"/>
                </a:cubicBezTo>
                <a:cubicBezTo>
                  <a:pt x="10490" y="10681"/>
                  <a:pt x="10788" y="11550"/>
                  <a:pt x="10586" y="12383"/>
                </a:cubicBezTo>
                <a:cubicBezTo>
                  <a:pt x="10431" y="13002"/>
                  <a:pt x="10014" y="13562"/>
                  <a:pt x="9455" y="13860"/>
                </a:cubicBezTo>
                <a:cubicBezTo>
                  <a:pt x="9053" y="14069"/>
                  <a:pt x="8619" y="14150"/>
                  <a:pt x="8171" y="14150"/>
                </a:cubicBezTo>
                <a:cubicBezTo>
                  <a:pt x="7422" y="14150"/>
                  <a:pt x="6636" y="13924"/>
                  <a:pt x="5906" y="13693"/>
                </a:cubicBezTo>
                <a:cubicBezTo>
                  <a:pt x="5121" y="13443"/>
                  <a:pt x="4335" y="13205"/>
                  <a:pt x="3501" y="13145"/>
                </a:cubicBezTo>
                <a:cubicBezTo>
                  <a:pt x="3391" y="13137"/>
                  <a:pt x="3280" y="13133"/>
                  <a:pt x="3168" y="13133"/>
                </a:cubicBezTo>
                <a:cubicBezTo>
                  <a:pt x="2450" y="13133"/>
                  <a:pt x="1721" y="13304"/>
                  <a:pt x="1144" y="13717"/>
                </a:cubicBezTo>
                <a:cubicBezTo>
                  <a:pt x="537" y="14169"/>
                  <a:pt x="120" y="14943"/>
                  <a:pt x="191" y="15681"/>
                </a:cubicBezTo>
                <a:cubicBezTo>
                  <a:pt x="1" y="16991"/>
                  <a:pt x="477" y="18598"/>
                  <a:pt x="1084" y="19491"/>
                </a:cubicBezTo>
                <a:cubicBezTo>
                  <a:pt x="2073" y="20956"/>
                  <a:pt x="3740" y="21813"/>
                  <a:pt x="5430" y="21896"/>
                </a:cubicBezTo>
                <a:cubicBezTo>
                  <a:pt x="5519" y="21900"/>
                  <a:pt x="5607" y="21902"/>
                  <a:pt x="5695" y="21902"/>
                </a:cubicBezTo>
                <a:cubicBezTo>
                  <a:pt x="8342" y="21902"/>
                  <a:pt x="10769" y="20217"/>
                  <a:pt x="13419" y="19836"/>
                </a:cubicBezTo>
                <a:cubicBezTo>
                  <a:pt x="13826" y="19779"/>
                  <a:pt x="14231" y="19753"/>
                  <a:pt x="14637" y="19753"/>
                </a:cubicBezTo>
                <a:cubicBezTo>
                  <a:pt x="17083" y="19753"/>
                  <a:pt x="19515" y="20683"/>
                  <a:pt x="21956" y="21122"/>
                </a:cubicBezTo>
                <a:cubicBezTo>
                  <a:pt x="23037" y="21312"/>
                  <a:pt x="24137" y="21408"/>
                  <a:pt x="25238" y="21408"/>
                </a:cubicBezTo>
                <a:cubicBezTo>
                  <a:pt x="26212" y="21408"/>
                  <a:pt x="27186" y="21333"/>
                  <a:pt x="28147" y="21182"/>
                </a:cubicBezTo>
                <a:cubicBezTo>
                  <a:pt x="29481" y="20968"/>
                  <a:pt x="30826" y="20598"/>
                  <a:pt x="31981" y="19848"/>
                </a:cubicBezTo>
                <a:cubicBezTo>
                  <a:pt x="33124" y="19110"/>
                  <a:pt x="34077" y="17931"/>
                  <a:pt x="34362" y="16538"/>
                </a:cubicBezTo>
                <a:cubicBezTo>
                  <a:pt x="34755" y="14800"/>
                  <a:pt x="33993" y="12931"/>
                  <a:pt x="32791" y="11669"/>
                </a:cubicBezTo>
                <a:cubicBezTo>
                  <a:pt x="31576" y="10383"/>
                  <a:pt x="29969" y="9609"/>
                  <a:pt x="28362" y="9002"/>
                </a:cubicBezTo>
                <a:cubicBezTo>
                  <a:pt x="27373" y="8633"/>
                  <a:pt x="26361" y="8311"/>
                  <a:pt x="25468" y="7728"/>
                </a:cubicBezTo>
                <a:cubicBezTo>
                  <a:pt x="24575" y="7144"/>
                  <a:pt x="23802" y="6251"/>
                  <a:pt x="23635" y="5144"/>
                </a:cubicBezTo>
                <a:cubicBezTo>
                  <a:pt x="23504" y="4335"/>
                  <a:pt x="23718" y="3489"/>
                  <a:pt x="23563" y="2680"/>
                </a:cubicBezTo>
                <a:cubicBezTo>
                  <a:pt x="23278" y="1203"/>
                  <a:pt x="21861" y="13"/>
                  <a:pt x="20432" y="1"/>
                </a:cubicBezTo>
                <a:cubicBezTo>
                  <a:pt x="20416" y="1"/>
                  <a:pt x="20401" y="1"/>
                  <a:pt x="20385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270000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1" name="Google Shape;971;p21"/>
          <p:cNvGrpSpPr/>
          <p:nvPr/>
        </p:nvGrpSpPr>
        <p:grpSpPr>
          <a:xfrm flipH="1" rot="10800000">
            <a:off x="4345700" y="4832766"/>
            <a:ext cx="194400" cy="112209"/>
            <a:chOff x="265900" y="3852516"/>
            <a:chExt cx="194400" cy="112209"/>
          </a:xfrm>
        </p:grpSpPr>
        <p:sp>
          <p:nvSpPr>
            <p:cNvPr id="972" name="Google Shape;972;p21"/>
            <p:cNvSpPr/>
            <p:nvPr/>
          </p:nvSpPr>
          <p:spPr>
            <a:xfrm rot="-5400000">
              <a:off x="258400" y="3860025"/>
              <a:ext cx="112200" cy="972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21"/>
            <p:cNvSpPr/>
            <p:nvPr/>
          </p:nvSpPr>
          <p:spPr>
            <a:xfrm rot="-5400000">
              <a:off x="355600" y="3860016"/>
              <a:ext cx="112200" cy="972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4" name="Google Shape;974;p21"/>
          <p:cNvSpPr/>
          <p:nvPr/>
        </p:nvSpPr>
        <p:spPr>
          <a:xfrm rot="435267">
            <a:off x="7414497" y="-474140"/>
            <a:ext cx="1244549" cy="1240425"/>
          </a:xfrm>
          <a:custGeom>
            <a:rect b="b" l="l" r="r" t="t"/>
            <a:pathLst>
              <a:path extrusionOk="0" h="28873" w="28969">
                <a:moveTo>
                  <a:pt x="27814" y="0"/>
                </a:moveTo>
                <a:cubicBezTo>
                  <a:pt x="28075" y="0"/>
                  <a:pt x="28349" y="107"/>
                  <a:pt x="28552" y="310"/>
                </a:cubicBezTo>
                <a:cubicBezTo>
                  <a:pt x="28968" y="727"/>
                  <a:pt x="28968" y="1381"/>
                  <a:pt x="28552" y="1798"/>
                </a:cubicBezTo>
                <a:lnTo>
                  <a:pt x="1906" y="28456"/>
                </a:lnTo>
                <a:cubicBezTo>
                  <a:pt x="1489" y="28873"/>
                  <a:pt x="834" y="28873"/>
                  <a:pt x="417" y="28456"/>
                </a:cubicBezTo>
                <a:cubicBezTo>
                  <a:pt x="1" y="28039"/>
                  <a:pt x="1" y="27385"/>
                  <a:pt x="417" y="26968"/>
                </a:cubicBezTo>
                <a:lnTo>
                  <a:pt x="27063" y="310"/>
                </a:lnTo>
                <a:cubicBezTo>
                  <a:pt x="27278" y="107"/>
                  <a:pt x="27552" y="0"/>
                  <a:pt x="27814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50000">
                <a:schemeClr val="dk2"/>
              </a:gs>
              <a:gs pos="100000">
                <a:schemeClr val="lt1"/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5" name="Google Shape;975;p21"/>
          <p:cNvGrpSpPr/>
          <p:nvPr/>
        </p:nvGrpSpPr>
        <p:grpSpPr>
          <a:xfrm>
            <a:off x="8650138" y="4120884"/>
            <a:ext cx="361129" cy="3106418"/>
            <a:chOff x="6317900" y="1197313"/>
            <a:chExt cx="180700" cy="1554375"/>
          </a:xfrm>
        </p:grpSpPr>
        <p:sp>
          <p:nvSpPr>
            <p:cNvPr id="976" name="Google Shape;976;p21"/>
            <p:cNvSpPr/>
            <p:nvPr/>
          </p:nvSpPr>
          <p:spPr>
            <a:xfrm>
              <a:off x="6367900" y="1231538"/>
              <a:ext cx="126225" cy="1520150"/>
            </a:xfrm>
            <a:custGeom>
              <a:rect b="b" l="l" r="r" t="t"/>
              <a:pathLst>
                <a:path extrusionOk="0" h="60806" w="5049">
                  <a:moveTo>
                    <a:pt x="167" y="60806"/>
                  </a:moveTo>
                  <a:lnTo>
                    <a:pt x="0" y="60806"/>
                  </a:lnTo>
                  <a:lnTo>
                    <a:pt x="0" y="4930"/>
                  </a:lnTo>
                  <a:lnTo>
                    <a:pt x="24" y="4894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9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21"/>
            <p:cNvSpPr/>
            <p:nvPr/>
          </p:nvSpPr>
          <p:spPr>
            <a:xfrm>
              <a:off x="6486675" y="1227088"/>
              <a:ext cx="11925" cy="11925"/>
            </a:xfrm>
            <a:custGeom>
              <a:rect b="b" l="l" r="r" t="t"/>
              <a:pathLst>
                <a:path extrusionOk="0" h="477" w="477">
                  <a:moveTo>
                    <a:pt x="0" y="238"/>
                  </a:moveTo>
                  <a:cubicBezTo>
                    <a:pt x="0" y="107"/>
                    <a:pt x="95" y="0"/>
                    <a:pt x="238" y="0"/>
                  </a:cubicBezTo>
                  <a:cubicBezTo>
                    <a:pt x="369" y="0"/>
                    <a:pt x="476" y="107"/>
                    <a:pt x="476" y="238"/>
                  </a:cubicBezTo>
                  <a:cubicBezTo>
                    <a:pt x="476" y="369"/>
                    <a:pt x="369" y="477"/>
                    <a:pt x="238" y="477"/>
                  </a:cubicBezTo>
                  <a:cubicBezTo>
                    <a:pt x="95" y="477"/>
                    <a:pt x="0" y="369"/>
                    <a:pt x="0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21"/>
            <p:cNvSpPr/>
            <p:nvPr/>
          </p:nvSpPr>
          <p:spPr>
            <a:xfrm>
              <a:off x="6342900" y="1216663"/>
              <a:ext cx="126225" cy="1535025"/>
            </a:xfrm>
            <a:custGeom>
              <a:rect b="b" l="l" r="r" t="t"/>
              <a:pathLst>
                <a:path extrusionOk="0" h="61401" w="5049">
                  <a:moveTo>
                    <a:pt x="167" y="61401"/>
                  </a:moveTo>
                  <a:lnTo>
                    <a:pt x="0" y="61401"/>
                  </a:lnTo>
                  <a:lnTo>
                    <a:pt x="0" y="4930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21"/>
            <p:cNvSpPr/>
            <p:nvPr/>
          </p:nvSpPr>
          <p:spPr>
            <a:xfrm>
              <a:off x="6461650" y="1212213"/>
              <a:ext cx="11950" cy="11925"/>
            </a:xfrm>
            <a:custGeom>
              <a:rect b="b" l="l" r="r" t="t"/>
              <a:pathLst>
                <a:path extrusionOk="0" h="477" w="478">
                  <a:moveTo>
                    <a:pt x="1" y="238"/>
                  </a:moveTo>
                  <a:cubicBezTo>
                    <a:pt x="1" y="107"/>
                    <a:pt x="108" y="0"/>
                    <a:pt x="239" y="0"/>
                  </a:cubicBezTo>
                  <a:cubicBezTo>
                    <a:pt x="370" y="0"/>
                    <a:pt x="477" y="107"/>
                    <a:pt x="477" y="238"/>
                  </a:cubicBezTo>
                  <a:cubicBezTo>
                    <a:pt x="477" y="369"/>
                    <a:pt x="370" y="476"/>
                    <a:pt x="239" y="476"/>
                  </a:cubicBezTo>
                  <a:cubicBezTo>
                    <a:pt x="108" y="476"/>
                    <a:pt x="1" y="369"/>
                    <a:pt x="1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21"/>
            <p:cNvSpPr/>
            <p:nvPr/>
          </p:nvSpPr>
          <p:spPr>
            <a:xfrm>
              <a:off x="6317900" y="1201788"/>
              <a:ext cx="126225" cy="1549900"/>
            </a:xfrm>
            <a:custGeom>
              <a:rect b="b" l="l" r="r" t="t"/>
              <a:pathLst>
                <a:path extrusionOk="0" h="61996" w="5049">
                  <a:moveTo>
                    <a:pt x="179" y="61996"/>
                  </a:moveTo>
                  <a:lnTo>
                    <a:pt x="0" y="61996"/>
                  </a:lnTo>
                  <a:lnTo>
                    <a:pt x="0" y="4929"/>
                  </a:lnTo>
                  <a:lnTo>
                    <a:pt x="4929" y="0"/>
                  </a:lnTo>
                  <a:lnTo>
                    <a:pt x="5048" y="119"/>
                  </a:lnTo>
                  <a:lnTo>
                    <a:pt x="179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21"/>
            <p:cNvSpPr/>
            <p:nvPr/>
          </p:nvSpPr>
          <p:spPr>
            <a:xfrm>
              <a:off x="6436650" y="1197313"/>
              <a:ext cx="11950" cy="11925"/>
            </a:xfrm>
            <a:custGeom>
              <a:rect b="b" l="l" r="r" t="t"/>
              <a:pathLst>
                <a:path extrusionOk="0" h="477" w="478">
                  <a:moveTo>
                    <a:pt x="1" y="239"/>
                  </a:moveTo>
                  <a:cubicBezTo>
                    <a:pt x="1" y="108"/>
                    <a:pt x="108" y="1"/>
                    <a:pt x="239" y="1"/>
                  </a:cubicBezTo>
                  <a:cubicBezTo>
                    <a:pt x="370" y="1"/>
                    <a:pt x="477" y="108"/>
                    <a:pt x="477" y="239"/>
                  </a:cubicBezTo>
                  <a:cubicBezTo>
                    <a:pt x="477" y="370"/>
                    <a:pt x="370" y="477"/>
                    <a:pt x="239" y="477"/>
                  </a:cubicBezTo>
                  <a:cubicBezTo>
                    <a:pt x="108" y="477"/>
                    <a:pt x="1" y="370"/>
                    <a:pt x="1" y="23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982" name="Google Shape;982;p21"/>
          <p:cNvCxnSpPr/>
          <p:nvPr/>
        </p:nvCxnSpPr>
        <p:spPr>
          <a:xfrm flipH="1" rot="436104">
            <a:off x="7939026" y="-138003"/>
            <a:ext cx="713735" cy="700711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83" name="Google Shape;983;p21"/>
          <p:cNvSpPr/>
          <p:nvPr/>
        </p:nvSpPr>
        <p:spPr>
          <a:xfrm rot="435267">
            <a:off x="751009" y="4682185"/>
            <a:ext cx="1244549" cy="1240425"/>
          </a:xfrm>
          <a:custGeom>
            <a:rect b="b" l="l" r="r" t="t"/>
            <a:pathLst>
              <a:path extrusionOk="0" h="28873" w="28969">
                <a:moveTo>
                  <a:pt x="27814" y="0"/>
                </a:moveTo>
                <a:cubicBezTo>
                  <a:pt x="28075" y="0"/>
                  <a:pt x="28349" y="107"/>
                  <a:pt x="28552" y="310"/>
                </a:cubicBezTo>
                <a:cubicBezTo>
                  <a:pt x="28968" y="727"/>
                  <a:pt x="28968" y="1381"/>
                  <a:pt x="28552" y="1798"/>
                </a:cubicBezTo>
                <a:lnTo>
                  <a:pt x="1906" y="28456"/>
                </a:lnTo>
                <a:cubicBezTo>
                  <a:pt x="1489" y="28873"/>
                  <a:pt x="834" y="28873"/>
                  <a:pt x="417" y="28456"/>
                </a:cubicBezTo>
                <a:cubicBezTo>
                  <a:pt x="1" y="28039"/>
                  <a:pt x="1" y="27385"/>
                  <a:pt x="417" y="26968"/>
                </a:cubicBezTo>
                <a:lnTo>
                  <a:pt x="27063" y="310"/>
                </a:lnTo>
                <a:cubicBezTo>
                  <a:pt x="27278" y="107"/>
                  <a:pt x="27552" y="0"/>
                  <a:pt x="27814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50000">
                <a:schemeClr val="dk2"/>
              </a:gs>
              <a:gs pos="100000">
                <a:schemeClr val="lt1"/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84" name="Google Shape;984;p21"/>
          <p:cNvCxnSpPr/>
          <p:nvPr/>
        </p:nvCxnSpPr>
        <p:spPr>
          <a:xfrm flipH="1" rot="436104">
            <a:off x="789539" y="4875122"/>
            <a:ext cx="713735" cy="700711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985" name="Google Shape;985;p21"/>
          <p:cNvGrpSpPr/>
          <p:nvPr/>
        </p:nvGrpSpPr>
        <p:grpSpPr>
          <a:xfrm rot="10800000">
            <a:off x="154663" y="-1652004"/>
            <a:ext cx="361129" cy="3106418"/>
            <a:chOff x="6317900" y="1197313"/>
            <a:chExt cx="180700" cy="1554375"/>
          </a:xfrm>
        </p:grpSpPr>
        <p:sp>
          <p:nvSpPr>
            <p:cNvPr id="986" name="Google Shape;986;p21"/>
            <p:cNvSpPr/>
            <p:nvPr/>
          </p:nvSpPr>
          <p:spPr>
            <a:xfrm>
              <a:off x="6367900" y="1231538"/>
              <a:ext cx="126225" cy="1520150"/>
            </a:xfrm>
            <a:custGeom>
              <a:rect b="b" l="l" r="r" t="t"/>
              <a:pathLst>
                <a:path extrusionOk="0" h="60806" w="5049">
                  <a:moveTo>
                    <a:pt x="167" y="60806"/>
                  </a:moveTo>
                  <a:lnTo>
                    <a:pt x="0" y="60806"/>
                  </a:lnTo>
                  <a:lnTo>
                    <a:pt x="0" y="4930"/>
                  </a:lnTo>
                  <a:lnTo>
                    <a:pt x="24" y="4894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9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21"/>
            <p:cNvSpPr/>
            <p:nvPr/>
          </p:nvSpPr>
          <p:spPr>
            <a:xfrm>
              <a:off x="6486675" y="1227088"/>
              <a:ext cx="11925" cy="11925"/>
            </a:xfrm>
            <a:custGeom>
              <a:rect b="b" l="l" r="r" t="t"/>
              <a:pathLst>
                <a:path extrusionOk="0" h="477" w="477">
                  <a:moveTo>
                    <a:pt x="0" y="238"/>
                  </a:moveTo>
                  <a:cubicBezTo>
                    <a:pt x="0" y="107"/>
                    <a:pt x="95" y="0"/>
                    <a:pt x="238" y="0"/>
                  </a:cubicBezTo>
                  <a:cubicBezTo>
                    <a:pt x="369" y="0"/>
                    <a:pt x="476" y="107"/>
                    <a:pt x="476" y="238"/>
                  </a:cubicBezTo>
                  <a:cubicBezTo>
                    <a:pt x="476" y="369"/>
                    <a:pt x="369" y="477"/>
                    <a:pt x="238" y="477"/>
                  </a:cubicBezTo>
                  <a:cubicBezTo>
                    <a:pt x="95" y="477"/>
                    <a:pt x="0" y="369"/>
                    <a:pt x="0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21"/>
            <p:cNvSpPr/>
            <p:nvPr/>
          </p:nvSpPr>
          <p:spPr>
            <a:xfrm>
              <a:off x="6342900" y="1216663"/>
              <a:ext cx="126225" cy="1535025"/>
            </a:xfrm>
            <a:custGeom>
              <a:rect b="b" l="l" r="r" t="t"/>
              <a:pathLst>
                <a:path extrusionOk="0" h="61401" w="5049">
                  <a:moveTo>
                    <a:pt x="167" y="61401"/>
                  </a:moveTo>
                  <a:lnTo>
                    <a:pt x="0" y="61401"/>
                  </a:lnTo>
                  <a:lnTo>
                    <a:pt x="0" y="4930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21"/>
            <p:cNvSpPr/>
            <p:nvPr/>
          </p:nvSpPr>
          <p:spPr>
            <a:xfrm>
              <a:off x="6461650" y="1212213"/>
              <a:ext cx="11950" cy="11925"/>
            </a:xfrm>
            <a:custGeom>
              <a:rect b="b" l="l" r="r" t="t"/>
              <a:pathLst>
                <a:path extrusionOk="0" h="477" w="478">
                  <a:moveTo>
                    <a:pt x="1" y="238"/>
                  </a:moveTo>
                  <a:cubicBezTo>
                    <a:pt x="1" y="107"/>
                    <a:pt x="108" y="0"/>
                    <a:pt x="239" y="0"/>
                  </a:cubicBezTo>
                  <a:cubicBezTo>
                    <a:pt x="370" y="0"/>
                    <a:pt x="477" y="107"/>
                    <a:pt x="477" y="238"/>
                  </a:cubicBezTo>
                  <a:cubicBezTo>
                    <a:pt x="477" y="369"/>
                    <a:pt x="370" y="476"/>
                    <a:pt x="239" y="476"/>
                  </a:cubicBezTo>
                  <a:cubicBezTo>
                    <a:pt x="108" y="476"/>
                    <a:pt x="1" y="369"/>
                    <a:pt x="1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21"/>
            <p:cNvSpPr/>
            <p:nvPr/>
          </p:nvSpPr>
          <p:spPr>
            <a:xfrm>
              <a:off x="6317900" y="1201788"/>
              <a:ext cx="126225" cy="1549900"/>
            </a:xfrm>
            <a:custGeom>
              <a:rect b="b" l="l" r="r" t="t"/>
              <a:pathLst>
                <a:path extrusionOk="0" h="61996" w="5049">
                  <a:moveTo>
                    <a:pt x="179" y="61996"/>
                  </a:moveTo>
                  <a:lnTo>
                    <a:pt x="0" y="61996"/>
                  </a:lnTo>
                  <a:lnTo>
                    <a:pt x="0" y="4929"/>
                  </a:lnTo>
                  <a:lnTo>
                    <a:pt x="4929" y="0"/>
                  </a:lnTo>
                  <a:lnTo>
                    <a:pt x="5048" y="119"/>
                  </a:lnTo>
                  <a:lnTo>
                    <a:pt x="179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21"/>
            <p:cNvSpPr/>
            <p:nvPr/>
          </p:nvSpPr>
          <p:spPr>
            <a:xfrm>
              <a:off x="6436650" y="1197313"/>
              <a:ext cx="11950" cy="11925"/>
            </a:xfrm>
            <a:custGeom>
              <a:rect b="b" l="l" r="r" t="t"/>
              <a:pathLst>
                <a:path extrusionOk="0" h="477" w="478">
                  <a:moveTo>
                    <a:pt x="1" y="239"/>
                  </a:moveTo>
                  <a:cubicBezTo>
                    <a:pt x="1" y="108"/>
                    <a:pt x="108" y="1"/>
                    <a:pt x="239" y="1"/>
                  </a:cubicBezTo>
                  <a:cubicBezTo>
                    <a:pt x="370" y="1"/>
                    <a:pt x="477" y="108"/>
                    <a:pt x="477" y="239"/>
                  </a:cubicBezTo>
                  <a:cubicBezTo>
                    <a:pt x="477" y="370"/>
                    <a:pt x="370" y="477"/>
                    <a:pt x="239" y="477"/>
                  </a:cubicBezTo>
                  <a:cubicBezTo>
                    <a:pt x="108" y="477"/>
                    <a:pt x="1" y="370"/>
                    <a:pt x="1" y="23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0">
    <p:spTree>
      <p:nvGrpSpPr>
        <p:cNvPr id="992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" name="Google Shape;993;p22"/>
          <p:cNvSpPr/>
          <p:nvPr/>
        </p:nvSpPr>
        <p:spPr>
          <a:xfrm rot="-1799972">
            <a:off x="-2090395" y="-155613"/>
            <a:ext cx="3365100" cy="3705147"/>
          </a:xfrm>
          <a:custGeom>
            <a:rect b="b" l="l" r="r" t="t"/>
            <a:pathLst>
              <a:path extrusionOk="0" h="23677" w="21504">
                <a:moveTo>
                  <a:pt x="13115" y="0"/>
                </a:moveTo>
                <a:cubicBezTo>
                  <a:pt x="11311" y="0"/>
                  <a:pt x="9515" y="452"/>
                  <a:pt x="7931" y="1391"/>
                </a:cubicBezTo>
                <a:cubicBezTo>
                  <a:pt x="6621" y="2165"/>
                  <a:pt x="5454" y="3296"/>
                  <a:pt x="4966" y="4736"/>
                </a:cubicBezTo>
                <a:cubicBezTo>
                  <a:pt x="4442" y="6272"/>
                  <a:pt x="4728" y="7951"/>
                  <a:pt x="4502" y="9558"/>
                </a:cubicBezTo>
                <a:cubicBezTo>
                  <a:pt x="4275" y="11154"/>
                  <a:pt x="3549" y="12666"/>
                  <a:pt x="2442" y="13833"/>
                </a:cubicBezTo>
                <a:cubicBezTo>
                  <a:pt x="1739" y="14559"/>
                  <a:pt x="894" y="15178"/>
                  <a:pt x="453" y="16083"/>
                </a:cubicBezTo>
                <a:cubicBezTo>
                  <a:pt x="1" y="17047"/>
                  <a:pt x="108" y="18178"/>
                  <a:pt x="358" y="19238"/>
                </a:cubicBezTo>
                <a:cubicBezTo>
                  <a:pt x="549" y="20072"/>
                  <a:pt x="811" y="20917"/>
                  <a:pt x="1346" y="21584"/>
                </a:cubicBezTo>
                <a:cubicBezTo>
                  <a:pt x="2192" y="22655"/>
                  <a:pt x="3561" y="23155"/>
                  <a:pt x="4906" y="23405"/>
                </a:cubicBezTo>
                <a:cubicBezTo>
                  <a:pt x="5844" y="23582"/>
                  <a:pt x="6797" y="23677"/>
                  <a:pt x="7760" y="23677"/>
                </a:cubicBezTo>
                <a:cubicBezTo>
                  <a:pt x="8228" y="23677"/>
                  <a:pt x="8698" y="23654"/>
                  <a:pt x="9169" y="23608"/>
                </a:cubicBezTo>
                <a:cubicBezTo>
                  <a:pt x="10395" y="23489"/>
                  <a:pt x="11705" y="23179"/>
                  <a:pt x="12503" y="22227"/>
                </a:cubicBezTo>
                <a:cubicBezTo>
                  <a:pt x="13372" y="21155"/>
                  <a:pt x="13348" y="19607"/>
                  <a:pt x="13967" y="18357"/>
                </a:cubicBezTo>
                <a:cubicBezTo>
                  <a:pt x="14431" y="17416"/>
                  <a:pt x="15277" y="16690"/>
                  <a:pt x="16265" y="16369"/>
                </a:cubicBezTo>
                <a:cubicBezTo>
                  <a:pt x="17063" y="16095"/>
                  <a:pt x="17932" y="16095"/>
                  <a:pt x="18765" y="15964"/>
                </a:cubicBezTo>
                <a:cubicBezTo>
                  <a:pt x="19599" y="15833"/>
                  <a:pt x="20468" y="15511"/>
                  <a:pt x="20968" y="14833"/>
                </a:cubicBezTo>
                <a:cubicBezTo>
                  <a:pt x="21456" y="14130"/>
                  <a:pt x="21456" y="13166"/>
                  <a:pt x="21135" y="12380"/>
                </a:cubicBezTo>
                <a:cubicBezTo>
                  <a:pt x="20801" y="11582"/>
                  <a:pt x="20194" y="10951"/>
                  <a:pt x="19539" y="10380"/>
                </a:cubicBezTo>
                <a:cubicBezTo>
                  <a:pt x="19087" y="9999"/>
                  <a:pt x="18610" y="9642"/>
                  <a:pt x="18253" y="9165"/>
                </a:cubicBezTo>
                <a:cubicBezTo>
                  <a:pt x="17896" y="8689"/>
                  <a:pt x="17694" y="8070"/>
                  <a:pt x="17860" y="7499"/>
                </a:cubicBezTo>
                <a:cubicBezTo>
                  <a:pt x="18170" y="6439"/>
                  <a:pt x="19563" y="6106"/>
                  <a:pt x="20111" y="5153"/>
                </a:cubicBezTo>
                <a:cubicBezTo>
                  <a:pt x="21504" y="2819"/>
                  <a:pt x="18313" y="1153"/>
                  <a:pt x="16646" y="581"/>
                </a:cubicBezTo>
                <a:cubicBezTo>
                  <a:pt x="15504" y="197"/>
                  <a:pt x="14308" y="0"/>
                  <a:pt x="13115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4" name="Google Shape;994;p22"/>
          <p:cNvSpPr/>
          <p:nvPr/>
        </p:nvSpPr>
        <p:spPr>
          <a:xfrm rot="9000028">
            <a:off x="7870761" y="2012568"/>
            <a:ext cx="3365100" cy="3705147"/>
          </a:xfrm>
          <a:custGeom>
            <a:rect b="b" l="l" r="r" t="t"/>
            <a:pathLst>
              <a:path extrusionOk="0" h="23677" w="21504">
                <a:moveTo>
                  <a:pt x="13115" y="0"/>
                </a:moveTo>
                <a:cubicBezTo>
                  <a:pt x="11311" y="0"/>
                  <a:pt x="9515" y="452"/>
                  <a:pt x="7931" y="1391"/>
                </a:cubicBezTo>
                <a:cubicBezTo>
                  <a:pt x="6621" y="2165"/>
                  <a:pt x="5454" y="3296"/>
                  <a:pt x="4966" y="4736"/>
                </a:cubicBezTo>
                <a:cubicBezTo>
                  <a:pt x="4442" y="6272"/>
                  <a:pt x="4728" y="7951"/>
                  <a:pt x="4502" y="9558"/>
                </a:cubicBezTo>
                <a:cubicBezTo>
                  <a:pt x="4275" y="11154"/>
                  <a:pt x="3549" y="12666"/>
                  <a:pt x="2442" y="13833"/>
                </a:cubicBezTo>
                <a:cubicBezTo>
                  <a:pt x="1739" y="14559"/>
                  <a:pt x="894" y="15178"/>
                  <a:pt x="453" y="16083"/>
                </a:cubicBezTo>
                <a:cubicBezTo>
                  <a:pt x="1" y="17047"/>
                  <a:pt x="108" y="18178"/>
                  <a:pt x="358" y="19238"/>
                </a:cubicBezTo>
                <a:cubicBezTo>
                  <a:pt x="549" y="20072"/>
                  <a:pt x="811" y="20917"/>
                  <a:pt x="1346" y="21584"/>
                </a:cubicBezTo>
                <a:cubicBezTo>
                  <a:pt x="2192" y="22655"/>
                  <a:pt x="3561" y="23155"/>
                  <a:pt x="4906" y="23405"/>
                </a:cubicBezTo>
                <a:cubicBezTo>
                  <a:pt x="5844" y="23582"/>
                  <a:pt x="6797" y="23677"/>
                  <a:pt x="7760" y="23677"/>
                </a:cubicBezTo>
                <a:cubicBezTo>
                  <a:pt x="8228" y="23677"/>
                  <a:pt x="8698" y="23654"/>
                  <a:pt x="9169" y="23608"/>
                </a:cubicBezTo>
                <a:cubicBezTo>
                  <a:pt x="10395" y="23489"/>
                  <a:pt x="11705" y="23179"/>
                  <a:pt x="12503" y="22227"/>
                </a:cubicBezTo>
                <a:cubicBezTo>
                  <a:pt x="13372" y="21155"/>
                  <a:pt x="13348" y="19607"/>
                  <a:pt x="13967" y="18357"/>
                </a:cubicBezTo>
                <a:cubicBezTo>
                  <a:pt x="14431" y="17416"/>
                  <a:pt x="15277" y="16690"/>
                  <a:pt x="16265" y="16369"/>
                </a:cubicBezTo>
                <a:cubicBezTo>
                  <a:pt x="17063" y="16095"/>
                  <a:pt x="17932" y="16095"/>
                  <a:pt x="18765" y="15964"/>
                </a:cubicBezTo>
                <a:cubicBezTo>
                  <a:pt x="19599" y="15833"/>
                  <a:pt x="20468" y="15511"/>
                  <a:pt x="20968" y="14833"/>
                </a:cubicBezTo>
                <a:cubicBezTo>
                  <a:pt x="21456" y="14130"/>
                  <a:pt x="21456" y="13166"/>
                  <a:pt x="21135" y="12380"/>
                </a:cubicBezTo>
                <a:cubicBezTo>
                  <a:pt x="20801" y="11582"/>
                  <a:pt x="20194" y="10951"/>
                  <a:pt x="19539" y="10380"/>
                </a:cubicBezTo>
                <a:cubicBezTo>
                  <a:pt x="19087" y="9999"/>
                  <a:pt x="18610" y="9642"/>
                  <a:pt x="18253" y="9165"/>
                </a:cubicBezTo>
                <a:cubicBezTo>
                  <a:pt x="17896" y="8689"/>
                  <a:pt x="17694" y="8070"/>
                  <a:pt x="17860" y="7499"/>
                </a:cubicBezTo>
                <a:cubicBezTo>
                  <a:pt x="18170" y="6439"/>
                  <a:pt x="19563" y="6106"/>
                  <a:pt x="20111" y="5153"/>
                </a:cubicBezTo>
                <a:cubicBezTo>
                  <a:pt x="21504" y="2819"/>
                  <a:pt x="18313" y="1153"/>
                  <a:pt x="16646" y="581"/>
                </a:cubicBezTo>
                <a:cubicBezTo>
                  <a:pt x="15504" y="197"/>
                  <a:pt x="14308" y="0"/>
                  <a:pt x="13115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5" name="Google Shape;995;p22"/>
          <p:cNvGrpSpPr/>
          <p:nvPr/>
        </p:nvGrpSpPr>
        <p:grpSpPr>
          <a:xfrm>
            <a:off x="247775" y="4241825"/>
            <a:ext cx="315575" cy="366750"/>
            <a:chOff x="8558925" y="4522650"/>
            <a:chExt cx="315575" cy="366750"/>
          </a:xfrm>
        </p:grpSpPr>
        <p:grpSp>
          <p:nvGrpSpPr>
            <p:cNvPr id="996" name="Google Shape;996;p22"/>
            <p:cNvGrpSpPr/>
            <p:nvPr/>
          </p:nvGrpSpPr>
          <p:grpSpPr>
            <a:xfrm>
              <a:off x="8558925" y="4629825"/>
              <a:ext cx="107200" cy="107175"/>
              <a:chOff x="4125350" y="1946513"/>
              <a:chExt cx="107200" cy="107175"/>
            </a:xfrm>
          </p:grpSpPr>
          <p:sp>
            <p:nvSpPr>
              <p:cNvPr id="997" name="Google Shape;997;p22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rect b="b" l="l" r="r" t="t"/>
                <a:pathLst>
                  <a:path extrusionOk="0" h="4287" w="322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" name="Google Shape;998;p22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rect b="b" l="l" r="r" t="t"/>
                <a:pathLst>
                  <a:path extrusionOk="0" h="311" w="4288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99" name="Google Shape;999;p22"/>
            <p:cNvGrpSpPr/>
            <p:nvPr/>
          </p:nvGrpSpPr>
          <p:grpSpPr>
            <a:xfrm>
              <a:off x="8711325" y="4782225"/>
              <a:ext cx="107200" cy="107175"/>
              <a:chOff x="4125350" y="1946513"/>
              <a:chExt cx="107200" cy="107175"/>
            </a:xfrm>
          </p:grpSpPr>
          <p:sp>
            <p:nvSpPr>
              <p:cNvPr id="1000" name="Google Shape;1000;p22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rect b="b" l="l" r="r" t="t"/>
                <a:pathLst>
                  <a:path extrusionOk="0" h="4287" w="322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" name="Google Shape;1001;p22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rect b="b" l="l" r="r" t="t"/>
                <a:pathLst>
                  <a:path extrusionOk="0" h="311" w="4288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2" name="Google Shape;1002;p22"/>
            <p:cNvGrpSpPr/>
            <p:nvPr/>
          </p:nvGrpSpPr>
          <p:grpSpPr>
            <a:xfrm>
              <a:off x="8767300" y="4522650"/>
              <a:ext cx="107200" cy="107175"/>
              <a:chOff x="4125350" y="1946513"/>
              <a:chExt cx="107200" cy="107175"/>
            </a:xfrm>
          </p:grpSpPr>
          <p:sp>
            <p:nvSpPr>
              <p:cNvPr id="1003" name="Google Shape;1003;p22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rect b="b" l="l" r="r" t="t"/>
                <a:pathLst>
                  <a:path extrusionOk="0" h="4287" w="322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" name="Google Shape;1004;p22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rect b="b" l="l" r="r" t="t"/>
                <a:pathLst>
                  <a:path extrusionOk="0" h="311" w="4288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05" name="Google Shape;1005;p22"/>
          <p:cNvGrpSpPr/>
          <p:nvPr/>
        </p:nvGrpSpPr>
        <p:grpSpPr>
          <a:xfrm flipH="1">
            <a:off x="8729625" y="951866"/>
            <a:ext cx="194400" cy="112209"/>
            <a:chOff x="265900" y="3852516"/>
            <a:chExt cx="194400" cy="112209"/>
          </a:xfrm>
        </p:grpSpPr>
        <p:sp>
          <p:nvSpPr>
            <p:cNvPr id="1006" name="Google Shape;1006;p22"/>
            <p:cNvSpPr/>
            <p:nvPr/>
          </p:nvSpPr>
          <p:spPr>
            <a:xfrm rot="-5400000">
              <a:off x="258400" y="3860025"/>
              <a:ext cx="112200" cy="972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22"/>
            <p:cNvSpPr/>
            <p:nvPr/>
          </p:nvSpPr>
          <p:spPr>
            <a:xfrm rot="-5400000">
              <a:off x="355600" y="3860016"/>
              <a:ext cx="112200" cy="972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8" name="Google Shape;1008;p22"/>
          <p:cNvGrpSpPr/>
          <p:nvPr/>
        </p:nvGrpSpPr>
        <p:grpSpPr>
          <a:xfrm>
            <a:off x="-763675" y="-500525"/>
            <a:ext cx="1476900" cy="1476900"/>
            <a:chOff x="8632950" y="-311150"/>
            <a:chExt cx="1476900" cy="1476900"/>
          </a:xfrm>
        </p:grpSpPr>
        <p:sp>
          <p:nvSpPr>
            <p:cNvPr id="1009" name="Google Shape;1009;p22"/>
            <p:cNvSpPr/>
            <p:nvPr/>
          </p:nvSpPr>
          <p:spPr>
            <a:xfrm>
              <a:off x="8763750" y="-180350"/>
              <a:ext cx="1215300" cy="12153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22"/>
            <p:cNvSpPr/>
            <p:nvPr/>
          </p:nvSpPr>
          <p:spPr>
            <a:xfrm>
              <a:off x="8632950" y="-311150"/>
              <a:ext cx="1476900" cy="14769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1" name="Google Shape;1011;p22"/>
          <p:cNvGrpSpPr/>
          <p:nvPr/>
        </p:nvGrpSpPr>
        <p:grpSpPr>
          <a:xfrm>
            <a:off x="8430775" y="4167100"/>
            <a:ext cx="1476900" cy="1476900"/>
            <a:chOff x="8632950" y="-311150"/>
            <a:chExt cx="1476900" cy="1476900"/>
          </a:xfrm>
        </p:grpSpPr>
        <p:sp>
          <p:nvSpPr>
            <p:cNvPr id="1012" name="Google Shape;1012;p22"/>
            <p:cNvSpPr/>
            <p:nvPr/>
          </p:nvSpPr>
          <p:spPr>
            <a:xfrm>
              <a:off x="8763750" y="-180350"/>
              <a:ext cx="1215300" cy="12153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22"/>
            <p:cNvSpPr/>
            <p:nvPr/>
          </p:nvSpPr>
          <p:spPr>
            <a:xfrm>
              <a:off x="8632950" y="-311150"/>
              <a:ext cx="1476900" cy="14769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4" name="Google Shape;1014;p22"/>
          <p:cNvGrpSpPr/>
          <p:nvPr/>
        </p:nvGrpSpPr>
        <p:grpSpPr>
          <a:xfrm>
            <a:off x="3529283" y="4464921"/>
            <a:ext cx="1540684" cy="1387652"/>
            <a:chOff x="3632834" y="4464921"/>
            <a:chExt cx="1540684" cy="1387652"/>
          </a:xfrm>
        </p:grpSpPr>
        <p:sp>
          <p:nvSpPr>
            <p:cNvPr id="1015" name="Google Shape;1015;p22"/>
            <p:cNvSpPr/>
            <p:nvPr/>
          </p:nvSpPr>
          <p:spPr>
            <a:xfrm rot="435267">
              <a:off x="3706171" y="4538535"/>
              <a:ext cx="1244549" cy="1240425"/>
            </a:xfrm>
            <a:custGeom>
              <a:rect b="b" l="l" r="r" t="t"/>
              <a:pathLst>
                <a:path extrusionOk="0" h="28873" w="28969">
                  <a:moveTo>
                    <a:pt x="27814" y="0"/>
                  </a:moveTo>
                  <a:cubicBezTo>
                    <a:pt x="28075" y="0"/>
                    <a:pt x="28349" y="107"/>
                    <a:pt x="28552" y="310"/>
                  </a:cubicBezTo>
                  <a:cubicBezTo>
                    <a:pt x="28968" y="727"/>
                    <a:pt x="28968" y="1381"/>
                    <a:pt x="28552" y="1798"/>
                  </a:cubicBezTo>
                  <a:lnTo>
                    <a:pt x="1906" y="28456"/>
                  </a:lnTo>
                  <a:cubicBezTo>
                    <a:pt x="1489" y="28873"/>
                    <a:pt x="834" y="28873"/>
                    <a:pt x="417" y="28456"/>
                  </a:cubicBezTo>
                  <a:cubicBezTo>
                    <a:pt x="1" y="28039"/>
                    <a:pt x="1" y="27385"/>
                    <a:pt x="417" y="26968"/>
                  </a:cubicBezTo>
                  <a:lnTo>
                    <a:pt x="27063" y="310"/>
                  </a:lnTo>
                  <a:cubicBezTo>
                    <a:pt x="27278" y="107"/>
                    <a:pt x="27552" y="0"/>
                    <a:pt x="2781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016" name="Google Shape;1016;p22"/>
            <p:cNvCxnSpPr/>
            <p:nvPr/>
          </p:nvCxnSpPr>
          <p:spPr>
            <a:xfrm flipH="1" rot="436104">
              <a:off x="4418401" y="4685478"/>
              <a:ext cx="713735" cy="700711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0_1"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23"/>
          <p:cNvSpPr/>
          <p:nvPr/>
        </p:nvSpPr>
        <p:spPr>
          <a:xfrm rot="9900003">
            <a:off x="-1712038" y="-1039067"/>
            <a:ext cx="4319015" cy="2721691"/>
          </a:xfrm>
          <a:custGeom>
            <a:rect b="b" l="l" r="r" t="t"/>
            <a:pathLst>
              <a:path extrusionOk="0" h="21902" w="34756">
                <a:moveTo>
                  <a:pt x="20385" y="1"/>
                </a:moveTo>
                <a:cubicBezTo>
                  <a:pt x="18425" y="1"/>
                  <a:pt x="17263" y="741"/>
                  <a:pt x="16955" y="953"/>
                </a:cubicBezTo>
                <a:cubicBezTo>
                  <a:pt x="16205" y="1441"/>
                  <a:pt x="15717" y="2287"/>
                  <a:pt x="15622" y="3180"/>
                </a:cubicBezTo>
                <a:cubicBezTo>
                  <a:pt x="15586" y="3692"/>
                  <a:pt x="15658" y="4239"/>
                  <a:pt x="15431" y="4692"/>
                </a:cubicBezTo>
                <a:cubicBezTo>
                  <a:pt x="15152" y="5229"/>
                  <a:pt x="14504" y="5493"/>
                  <a:pt x="13883" y="5493"/>
                </a:cubicBezTo>
                <a:cubicBezTo>
                  <a:pt x="13843" y="5493"/>
                  <a:pt x="13804" y="5492"/>
                  <a:pt x="13765" y="5489"/>
                </a:cubicBezTo>
                <a:cubicBezTo>
                  <a:pt x="13110" y="5466"/>
                  <a:pt x="12503" y="5239"/>
                  <a:pt x="11860" y="5085"/>
                </a:cubicBezTo>
                <a:cubicBezTo>
                  <a:pt x="11583" y="5028"/>
                  <a:pt x="11298" y="4988"/>
                  <a:pt x="11019" y="4988"/>
                </a:cubicBezTo>
                <a:cubicBezTo>
                  <a:pt x="10647" y="4988"/>
                  <a:pt x="10286" y="5060"/>
                  <a:pt x="9967" y="5263"/>
                </a:cubicBezTo>
                <a:cubicBezTo>
                  <a:pt x="9252" y="5728"/>
                  <a:pt x="9038" y="6716"/>
                  <a:pt x="9181" y="7549"/>
                </a:cubicBezTo>
                <a:cubicBezTo>
                  <a:pt x="9335" y="8383"/>
                  <a:pt x="9776" y="9133"/>
                  <a:pt x="10133" y="9907"/>
                </a:cubicBezTo>
                <a:cubicBezTo>
                  <a:pt x="10490" y="10681"/>
                  <a:pt x="10788" y="11550"/>
                  <a:pt x="10586" y="12383"/>
                </a:cubicBezTo>
                <a:cubicBezTo>
                  <a:pt x="10431" y="13002"/>
                  <a:pt x="10014" y="13562"/>
                  <a:pt x="9455" y="13860"/>
                </a:cubicBezTo>
                <a:cubicBezTo>
                  <a:pt x="9053" y="14069"/>
                  <a:pt x="8619" y="14150"/>
                  <a:pt x="8171" y="14150"/>
                </a:cubicBezTo>
                <a:cubicBezTo>
                  <a:pt x="7422" y="14150"/>
                  <a:pt x="6636" y="13924"/>
                  <a:pt x="5906" y="13693"/>
                </a:cubicBezTo>
                <a:cubicBezTo>
                  <a:pt x="5121" y="13443"/>
                  <a:pt x="4335" y="13205"/>
                  <a:pt x="3501" y="13145"/>
                </a:cubicBezTo>
                <a:cubicBezTo>
                  <a:pt x="3391" y="13137"/>
                  <a:pt x="3280" y="13133"/>
                  <a:pt x="3168" y="13133"/>
                </a:cubicBezTo>
                <a:cubicBezTo>
                  <a:pt x="2450" y="13133"/>
                  <a:pt x="1721" y="13304"/>
                  <a:pt x="1144" y="13717"/>
                </a:cubicBezTo>
                <a:cubicBezTo>
                  <a:pt x="537" y="14169"/>
                  <a:pt x="120" y="14943"/>
                  <a:pt x="191" y="15681"/>
                </a:cubicBezTo>
                <a:cubicBezTo>
                  <a:pt x="1" y="16991"/>
                  <a:pt x="477" y="18598"/>
                  <a:pt x="1084" y="19491"/>
                </a:cubicBezTo>
                <a:cubicBezTo>
                  <a:pt x="2073" y="20956"/>
                  <a:pt x="3740" y="21813"/>
                  <a:pt x="5430" y="21896"/>
                </a:cubicBezTo>
                <a:cubicBezTo>
                  <a:pt x="5519" y="21900"/>
                  <a:pt x="5607" y="21902"/>
                  <a:pt x="5695" y="21902"/>
                </a:cubicBezTo>
                <a:cubicBezTo>
                  <a:pt x="8342" y="21902"/>
                  <a:pt x="10769" y="20217"/>
                  <a:pt x="13419" y="19836"/>
                </a:cubicBezTo>
                <a:cubicBezTo>
                  <a:pt x="13826" y="19779"/>
                  <a:pt x="14231" y="19753"/>
                  <a:pt x="14637" y="19753"/>
                </a:cubicBezTo>
                <a:cubicBezTo>
                  <a:pt x="17083" y="19753"/>
                  <a:pt x="19515" y="20683"/>
                  <a:pt x="21956" y="21122"/>
                </a:cubicBezTo>
                <a:cubicBezTo>
                  <a:pt x="23037" y="21312"/>
                  <a:pt x="24137" y="21408"/>
                  <a:pt x="25238" y="21408"/>
                </a:cubicBezTo>
                <a:cubicBezTo>
                  <a:pt x="26212" y="21408"/>
                  <a:pt x="27186" y="21333"/>
                  <a:pt x="28147" y="21182"/>
                </a:cubicBezTo>
                <a:cubicBezTo>
                  <a:pt x="29481" y="20968"/>
                  <a:pt x="30826" y="20598"/>
                  <a:pt x="31981" y="19848"/>
                </a:cubicBezTo>
                <a:cubicBezTo>
                  <a:pt x="33124" y="19110"/>
                  <a:pt x="34077" y="17931"/>
                  <a:pt x="34362" y="16538"/>
                </a:cubicBezTo>
                <a:cubicBezTo>
                  <a:pt x="34755" y="14800"/>
                  <a:pt x="33993" y="12931"/>
                  <a:pt x="32791" y="11669"/>
                </a:cubicBezTo>
                <a:cubicBezTo>
                  <a:pt x="31576" y="10383"/>
                  <a:pt x="29969" y="9609"/>
                  <a:pt x="28362" y="9002"/>
                </a:cubicBezTo>
                <a:cubicBezTo>
                  <a:pt x="27373" y="8633"/>
                  <a:pt x="26361" y="8311"/>
                  <a:pt x="25468" y="7728"/>
                </a:cubicBezTo>
                <a:cubicBezTo>
                  <a:pt x="24575" y="7144"/>
                  <a:pt x="23802" y="6251"/>
                  <a:pt x="23635" y="5144"/>
                </a:cubicBezTo>
                <a:cubicBezTo>
                  <a:pt x="23504" y="4335"/>
                  <a:pt x="23718" y="3489"/>
                  <a:pt x="23563" y="2680"/>
                </a:cubicBezTo>
                <a:cubicBezTo>
                  <a:pt x="23278" y="1203"/>
                  <a:pt x="21861" y="13"/>
                  <a:pt x="20432" y="1"/>
                </a:cubicBezTo>
                <a:cubicBezTo>
                  <a:pt x="20416" y="1"/>
                  <a:pt x="20401" y="1"/>
                  <a:pt x="20385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50000">
                <a:schemeClr val="dk2"/>
              </a:gs>
              <a:gs pos="100000">
                <a:schemeClr val="lt2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9" name="Google Shape;1019;p23"/>
          <p:cNvSpPr/>
          <p:nvPr/>
        </p:nvSpPr>
        <p:spPr>
          <a:xfrm rot="5400000">
            <a:off x="7353835" y="-1492291"/>
            <a:ext cx="2790574" cy="3072505"/>
          </a:xfrm>
          <a:custGeom>
            <a:rect b="b" l="l" r="r" t="t"/>
            <a:pathLst>
              <a:path extrusionOk="0" h="23677" w="21504">
                <a:moveTo>
                  <a:pt x="13115" y="0"/>
                </a:moveTo>
                <a:cubicBezTo>
                  <a:pt x="11311" y="0"/>
                  <a:pt x="9515" y="452"/>
                  <a:pt x="7931" y="1391"/>
                </a:cubicBezTo>
                <a:cubicBezTo>
                  <a:pt x="6621" y="2165"/>
                  <a:pt x="5454" y="3296"/>
                  <a:pt x="4966" y="4736"/>
                </a:cubicBezTo>
                <a:cubicBezTo>
                  <a:pt x="4442" y="6272"/>
                  <a:pt x="4728" y="7951"/>
                  <a:pt x="4502" y="9558"/>
                </a:cubicBezTo>
                <a:cubicBezTo>
                  <a:pt x="4275" y="11154"/>
                  <a:pt x="3549" y="12666"/>
                  <a:pt x="2442" y="13833"/>
                </a:cubicBezTo>
                <a:cubicBezTo>
                  <a:pt x="1739" y="14559"/>
                  <a:pt x="894" y="15178"/>
                  <a:pt x="453" y="16083"/>
                </a:cubicBezTo>
                <a:cubicBezTo>
                  <a:pt x="1" y="17047"/>
                  <a:pt x="108" y="18178"/>
                  <a:pt x="358" y="19238"/>
                </a:cubicBezTo>
                <a:cubicBezTo>
                  <a:pt x="549" y="20072"/>
                  <a:pt x="811" y="20917"/>
                  <a:pt x="1346" y="21584"/>
                </a:cubicBezTo>
                <a:cubicBezTo>
                  <a:pt x="2192" y="22655"/>
                  <a:pt x="3561" y="23155"/>
                  <a:pt x="4906" y="23405"/>
                </a:cubicBezTo>
                <a:cubicBezTo>
                  <a:pt x="5844" y="23582"/>
                  <a:pt x="6797" y="23677"/>
                  <a:pt x="7760" y="23677"/>
                </a:cubicBezTo>
                <a:cubicBezTo>
                  <a:pt x="8228" y="23677"/>
                  <a:pt x="8698" y="23654"/>
                  <a:pt x="9169" y="23608"/>
                </a:cubicBezTo>
                <a:cubicBezTo>
                  <a:pt x="10395" y="23489"/>
                  <a:pt x="11705" y="23179"/>
                  <a:pt x="12503" y="22227"/>
                </a:cubicBezTo>
                <a:cubicBezTo>
                  <a:pt x="13372" y="21155"/>
                  <a:pt x="13348" y="19607"/>
                  <a:pt x="13967" y="18357"/>
                </a:cubicBezTo>
                <a:cubicBezTo>
                  <a:pt x="14431" y="17416"/>
                  <a:pt x="15277" y="16690"/>
                  <a:pt x="16265" y="16369"/>
                </a:cubicBezTo>
                <a:cubicBezTo>
                  <a:pt x="17063" y="16095"/>
                  <a:pt x="17932" y="16095"/>
                  <a:pt x="18765" y="15964"/>
                </a:cubicBezTo>
                <a:cubicBezTo>
                  <a:pt x="19599" y="15833"/>
                  <a:pt x="20468" y="15511"/>
                  <a:pt x="20968" y="14833"/>
                </a:cubicBezTo>
                <a:cubicBezTo>
                  <a:pt x="21456" y="14130"/>
                  <a:pt x="21456" y="13166"/>
                  <a:pt x="21135" y="12380"/>
                </a:cubicBezTo>
                <a:cubicBezTo>
                  <a:pt x="20801" y="11582"/>
                  <a:pt x="20194" y="10951"/>
                  <a:pt x="19539" y="10380"/>
                </a:cubicBezTo>
                <a:cubicBezTo>
                  <a:pt x="19087" y="9999"/>
                  <a:pt x="18610" y="9642"/>
                  <a:pt x="18253" y="9165"/>
                </a:cubicBezTo>
                <a:cubicBezTo>
                  <a:pt x="17896" y="8689"/>
                  <a:pt x="17694" y="8070"/>
                  <a:pt x="17860" y="7499"/>
                </a:cubicBezTo>
                <a:cubicBezTo>
                  <a:pt x="18170" y="6439"/>
                  <a:pt x="19563" y="6106"/>
                  <a:pt x="20111" y="5153"/>
                </a:cubicBezTo>
                <a:cubicBezTo>
                  <a:pt x="21504" y="2819"/>
                  <a:pt x="18313" y="1153"/>
                  <a:pt x="16646" y="581"/>
                </a:cubicBezTo>
                <a:cubicBezTo>
                  <a:pt x="15504" y="197"/>
                  <a:pt x="14308" y="0"/>
                  <a:pt x="13115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0" name="Google Shape;1020;p23"/>
          <p:cNvGrpSpPr/>
          <p:nvPr/>
        </p:nvGrpSpPr>
        <p:grpSpPr>
          <a:xfrm>
            <a:off x="-827467" y="4151471"/>
            <a:ext cx="1540684" cy="1387652"/>
            <a:chOff x="3632834" y="4464921"/>
            <a:chExt cx="1540684" cy="1387652"/>
          </a:xfrm>
        </p:grpSpPr>
        <p:sp>
          <p:nvSpPr>
            <p:cNvPr id="1021" name="Google Shape;1021;p23"/>
            <p:cNvSpPr/>
            <p:nvPr/>
          </p:nvSpPr>
          <p:spPr>
            <a:xfrm rot="435267">
              <a:off x="3706171" y="4538535"/>
              <a:ext cx="1244549" cy="1240425"/>
            </a:xfrm>
            <a:custGeom>
              <a:rect b="b" l="l" r="r" t="t"/>
              <a:pathLst>
                <a:path extrusionOk="0" h="28873" w="28969">
                  <a:moveTo>
                    <a:pt x="27814" y="0"/>
                  </a:moveTo>
                  <a:cubicBezTo>
                    <a:pt x="28075" y="0"/>
                    <a:pt x="28349" y="107"/>
                    <a:pt x="28552" y="310"/>
                  </a:cubicBezTo>
                  <a:cubicBezTo>
                    <a:pt x="28968" y="727"/>
                    <a:pt x="28968" y="1381"/>
                    <a:pt x="28552" y="1798"/>
                  </a:cubicBezTo>
                  <a:lnTo>
                    <a:pt x="1906" y="28456"/>
                  </a:lnTo>
                  <a:cubicBezTo>
                    <a:pt x="1489" y="28873"/>
                    <a:pt x="834" y="28873"/>
                    <a:pt x="417" y="28456"/>
                  </a:cubicBezTo>
                  <a:cubicBezTo>
                    <a:pt x="1" y="28039"/>
                    <a:pt x="1" y="27385"/>
                    <a:pt x="417" y="26968"/>
                  </a:cubicBezTo>
                  <a:lnTo>
                    <a:pt x="27063" y="310"/>
                  </a:lnTo>
                  <a:cubicBezTo>
                    <a:pt x="27278" y="107"/>
                    <a:pt x="27552" y="0"/>
                    <a:pt x="2781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dk2"/>
                </a:gs>
                <a:gs pos="100000">
                  <a:schemeClr val="lt2"/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022" name="Google Shape;1022;p23"/>
            <p:cNvCxnSpPr/>
            <p:nvPr/>
          </p:nvCxnSpPr>
          <p:spPr>
            <a:xfrm flipH="1" rot="436104">
              <a:off x="4418401" y="4685478"/>
              <a:ext cx="713735" cy="700711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023" name="Google Shape;1023;p23"/>
          <p:cNvGrpSpPr/>
          <p:nvPr/>
        </p:nvGrpSpPr>
        <p:grpSpPr>
          <a:xfrm>
            <a:off x="7893908" y="4151471"/>
            <a:ext cx="1540684" cy="1387652"/>
            <a:chOff x="3632834" y="4464921"/>
            <a:chExt cx="1540684" cy="1387652"/>
          </a:xfrm>
        </p:grpSpPr>
        <p:sp>
          <p:nvSpPr>
            <p:cNvPr id="1024" name="Google Shape;1024;p23"/>
            <p:cNvSpPr/>
            <p:nvPr/>
          </p:nvSpPr>
          <p:spPr>
            <a:xfrm rot="435267">
              <a:off x="3706171" y="4538535"/>
              <a:ext cx="1244549" cy="1240425"/>
            </a:xfrm>
            <a:custGeom>
              <a:rect b="b" l="l" r="r" t="t"/>
              <a:pathLst>
                <a:path extrusionOk="0" h="28873" w="28969">
                  <a:moveTo>
                    <a:pt x="27814" y="0"/>
                  </a:moveTo>
                  <a:cubicBezTo>
                    <a:pt x="28075" y="0"/>
                    <a:pt x="28349" y="107"/>
                    <a:pt x="28552" y="310"/>
                  </a:cubicBezTo>
                  <a:cubicBezTo>
                    <a:pt x="28968" y="727"/>
                    <a:pt x="28968" y="1381"/>
                    <a:pt x="28552" y="1798"/>
                  </a:cubicBezTo>
                  <a:lnTo>
                    <a:pt x="1906" y="28456"/>
                  </a:lnTo>
                  <a:cubicBezTo>
                    <a:pt x="1489" y="28873"/>
                    <a:pt x="834" y="28873"/>
                    <a:pt x="417" y="28456"/>
                  </a:cubicBezTo>
                  <a:cubicBezTo>
                    <a:pt x="1" y="28039"/>
                    <a:pt x="1" y="27385"/>
                    <a:pt x="417" y="26968"/>
                  </a:cubicBezTo>
                  <a:lnTo>
                    <a:pt x="27063" y="310"/>
                  </a:lnTo>
                  <a:cubicBezTo>
                    <a:pt x="27278" y="107"/>
                    <a:pt x="27552" y="0"/>
                    <a:pt x="2781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025" name="Google Shape;1025;p23"/>
            <p:cNvCxnSpPr/>
            <p:nvPr/>
          </p:nvCxnSpPr>
          <p:spPr>
            <a:xfrm flipH="1" rot="436104">
              <a:off x="4418401" y="4685478"/>
              <a:ext cx="713735" cy="700711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026" name="Google Shape;1026;p23"/>
          <p:cNvGrpSpPr/>
          <p:nvPr/>
        </p:nvGrpSpPr>
        <p:grpSpPr>
          <a:xfrm flipH="1" rot="10800000">
            <a:off x="8625038" y="-1089991"/>
            <a:ext cx="361129" cy="3106418"/>
            <a:chOff x="6317900" y="1197313"/>
            <a:chExt cx="180700" cy="1554375"/>
          </a:xfrm>
        </p:grpSpPr>
        <p:sp>
          <p:nvSpPr>
            <p:cNvPr id="1027" name="Google Shape;1027;p23"/>
            <p:cNvSpPr/>
            <p:nvPr/>
          </p:nvSpPr>
          <p:spPr>
            <a:xfrm>
              <a:off x="6367900" y="1231538"/>
              <a:ext cx="126225" cy="1520150"/>
            </a:xfrm>
            <a:custGeom>
              <a:rect b="b" l="l" r="r" t="t"/>
              <a:pathLst>
                <a:path extrusionOk="0" h="60806" w="5049">
                  <a:moveTo>
                    <a:pt x="167" y="60806"/>
                  </a:moveTo>
                  <a:lnTo>
                    <a:pt x="0" y="60806"/>
                  </a:lnTo>
                  <a:lnTo>
                    <a:pt x="0" y="4930"/>
                  </a:lnTo>
                  <a:lnTo>
                    <a:pt x="24" y="4894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9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23"/>
            <p:cNvSpPr/>
            <p:nvPr/>
          </p:nvSpPr>
          <p:spPr>
            <a:xfrm>
              <a:off x="6486675" y="1227088"/>
              <a:ext cx="11925" cy="11925"/>
            </a:xfrm>
            <a:custGeom>
              <a:rect b="b" l="l" r="r" t="t"/>
              <a:pathLst>
                <a:path extrusionOk="0" h="477" w="477">
                  <a:moveTo>
                    <a:pt x="0" y="238"/>
                  </a:moveTo>
                  <a:cubicBezTo>
                    <a:pt x="0" y="107"/>
                    <a:pt x="95" y="0"/>
                    <a:pt x="238" y="0"/>
                  </a:cubicBezTo>
                  <a:cubicBezTo>
                    <a:pt x="369" y="0"/>
                    <a:pt x="476" y="107"/>
                    <a:pt x="476" y="238"/>
                  </a:cubicBezTo>
                  <a:cubicBezTo>
                    <a:pt x="476" y="369"/>
                    <a:pt x="369" y="477"/>
                    <a:pt x="238" y="477"/>
                  </a:cubicBezTo>
                  <a:cubicBezTo>
                    <a:pt x="95" y="477"/>
                    <a:pt x="0" y="369"/>
                    <a:pt x="0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23"/>
            <p:cNvSpPr/>
            <p:nvPr/>
          </p:nvSpPr>
          <p:spPr>
            <a:xfrm>
              <a:off x="6342900" y="1216663"/>
              <a:ext cx="126225" cy="1535025"/>
            </a:xfrm>
            <a:custGeom>
              <a:rect b="b" l="l" r="r" t="t"/>
              <a:pathLst>
                <a:path extrusionOk="0" h="61401" w="5049">
                  <a:moveTo>
                    <a:pt x="167" y="61401"/>
                  </a:moveTo>
                  <a:lnTo>
                    <a:pt x="0" y="61401"/>
                  </a:lnTo>
                  <a:lnTo>
                    <a:pt x="0" y="4930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23"/>
            <p:cNvSpPr/>
            <p:nvPr/>
          </p:nvSpPr>
          <p:spPr>
            <a:xfrm>
              <a:off x="6461650" y="1212213"/>
              <a:ext cx="11950" cy="11925"/>
            </a:xfrm>
            <a:custGeom>
              <a:rect b="b" l="l" r="r" t="t"/>
              <a:pathLst>
                <a:path extrusionOk="0" h="477" w="478">
                  <a:moveTo>
                    <a:pt x="1" y="238"/>
                  </a:moveTo>
                  <a:cubicBezTo>
                    <a:pt x="1" y="107"/>
                    <a:pt x="108" y="0"/>
                    <a:pt x="239" y="0"/>
                  </a:cubicBezTo>
                  <a:cubicBezTo>
                    <a:pt x="370" y="0"/>
                    <a:pt x="477" y="107"/>
                    <a:pt x="477" y="238"/>
                  </a:cubicBezTo>
                  <a:cubicBezTo>
                    <a:pt x="477" y="369"/>
                    <a:pt x="370" y="476"/>
                    <a:pt x="239" y="476"/>
                  </a:cubicBezTo>
                  <a:cubicBezTo>
                    <a:pt x="108" y="476"/>
                    <a:pt x="1" y="369"/>
                    <a:pt x="1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23"/>
            <p:cNvSpPr/>
            <p:nvPr/>
          </p:nvSpPr>
          <p:spPr>
            <a:xfrm>
              <a:off x="6317900" y="1201788"/>
              <a:ext cx="126225" cy="1549900"/>
            </a:xfrm>
            <a:custGeom>
              <a:rect b="b" l="l" r="r" t="t"/>
              <a:pathLst>
                <a:path extrusionOk="0" h="61996" w="5049">
                  <a:moveTo>
                    <a:pt x="179" y="61996"/>
                  </a:moveTo>
                  <a:lnTo>
                    <a:pt x="0" y="61996"/>
                  </a:lnTo>
                  <a:lnTo>
                    <a:pt x="0" y="4929"/>
                  </a:lnTo>
                  <a:lnTo>
                    <a:pt x="4929" y="0"/>
                  </a:lnTo>
                  <a:lnTo>
                    <a:pt x="5048" y="119"/>
                  </a:lnTo>
                  <a:lnTo>
                    <a:pt x="179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23"/>
            <p:cNvSpPr/>
            <p:nvPr/>
          </p:nvSpPr>
          <p:spPr>
            <a:xfrm>
              <a:off x="6436650" y="1197313"/>
              <a:ext cx="11950" cy="11925"/>
            </a:xfrm>
            <a:custGeom>
              <a:rect b="b" l="l" r="r" t="t"/>
              <a:pathLst>
                <a:path extrusionOk="0" h="477" w="478">
                  <a:moveTo>
                    <a:pt x="1" y="239"/>
                  </a:moveTo>
                  <a:cubicBezTo>
                    <a:pt x="1" y="108"/>
                    <a:pt x="108" y="1"/>
                    <a:pt x="239" y="1"/>
                  </a:cubicBezTo>
                  <a:cubicBezTo>
                    <a:pt x="370" y="1"/>
                    <a:pt x="477" y="108"/>
                    <a:pt x="477" y="239"/>
                  </a:cubicBezTo>
                  <a:cubicBezTo>
                    <a:pt x="477" y="370"/>
                    <a:pt x="370" y="477"/>
                    <a:pt x="239" y="477"/>
                  </a:cubicBezTo>
                  <a:cubicBezTo>
                    <a:pt x="108" y="477"/>
                    <a:pt x="1" y="370"/>
                    <a:pt x="1" y="23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3" name="Google Shape;1033;p23"/>
          <p:cNvGrpSpPr/>
          <p:nvPr/>
        </p:nvGrpSpPr>
        <p:grpSpPr>
          <a:xfrm rot="10800000">
            <a:off x="157813" y="-1894141"/>
            <a:ext cx="361129" cy="3106418"/>
            <a:chOff x="6317900" y="1197313"/>
            <a:chExt cx="180700" cy="1554375"/>
          </a:xfrm>
        </p:grpSpPr>
        <p:sp>
          <p:nvSpPr>
            <p:cNvPr id="1034" name="Google Shape;1034;p23"/>
            <p:cNvSpPr/>
            <p:nvPr/>
          </p:nvSpPr>
          <p:spPr>
            <a:xfrm>
              <a:off x="6367900" y="1231538"/>
              <a:ext cx="126225" cy="1520150"/>
            </a:xfrm>
            <a:custGeom>
              <a:rect b="b" l="l" r="r" t="t"/>
              <a:pathLst>
                <a:path extrusionOk="0" h="60806" w="5049">
                  <a:moveTo>
                    <a:pt x="167" y="60806"/>
                  </a:moveTo>
                  <a:lnTo>
                    <a:pt x="0" y="60806"/>
                  </a:lnTo>
                  <a:lnTo>
                    <a:pt x="0" y="4930"/>
                  </a:lnTo>
                  <a:lnTo>
                    <a:pt x="24" y="4894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9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23"/>
            <p:cNvSpPr/>
            <p:nvPr/>
          </p:nvSpPr>
          <p:spPr>
            <a:xfrm>
              <a:off x="6486675" y="1227088"/>
              <a:ext cx="11925" cy="11925"/>
            </a:xfrm>
            <a:custGeom>
              <a:rect b="b" l="l" r="r" t="t"/>
              <a:pathLst>
                <a:path extrusionOk="0" h="477" w="477">
                  <a:moveTo>
                    <a:pt x="0" y="238"/>
                  </a:moveTo>
                  <a:cubicBezTo>
                    <a:pt x="0" y="107"/>
                    <a:pt x="95" y="0"/>
                    <a:pt x="238" y="0"/>
                  </a:cubicBezTo>
                  <a:cubicBezTo>
                    <a:pt x="369" y="0"/>
                    <a:pt x="476" y="107"/>
                    <a:pt x="476" y="238"/>
                  </a:cubicBezTo>
                  <a:cubicBezTo>
                    <a:pt x="476" y="369"/>
                    <a:pt x="369" y="477"/>
                    <a:pt x="238" y="477"/>
                  </a:cubicBezTo>
                  <a:cubicBezTo>
                    <a:pt x="95" y="477"/>
                    <a:pt x="0" y="369"/>
                    <a:pt x="0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23"/>
            <p:cNvSpPr/>
            <p:nvPr/>
          </p:nvSpPr>
          <p:spPr>
            <a:xfrm>
              <a:off x="6342900" y="1216663"/>
              <a:ext cx="126225" cy="1535025"/>
            </a:xfrm>
            <a:custGeom>
              <a:rect b="b" l="l" r="r" t="t"/>
              <a:pathLst>
                <a:path extrusionOk="0" h="61401" w="5049">
                  <a:moveTo>
                    <a:pt x="167" y="61401"/>
                  </a:moveTo>
                  <a:lnTo>
                    <a:pt x="0" y="61401"/>
                  </a:lnTo>
                  <a:lnTo>
                    <a:pt x="0" y="4930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23"/>
            <p:cNvSpPr/>
            <p:nvPr/>
          </p:nvSpPr>
          <p:spPr>
            <a:xfrm>
              <a:off x="6461650" y="1212213"/>
              <a:ext cx="11950" cy="11925"/>
            </a:xfrm>
            <a:custGeom>
              <a:rect b="b" l="l" r="r" t="t"/>
              <a:pathLst>
                <a:path extrusionOk="0" h="477" w="478">
                  <a:moveTo>
                    <a:pt x="1" y="238"/>
                  </a:moveTo>
                  <a:cubicBezTo>
                    <a:pt x="1" y="107"/>
                    <a:pt x="108" y="0"/>
                    <a:pt x="239" y="0"/>
                  </a:cubicBezTo>
                  <a:cubicBezTo>
                    <a:pt x="370" y="0"/>
                    <a:pt x="477" y="107"/>
                    <a:pt x="477" y="238"/>
                  </a:cubicBezTo>
                  <a:cubicBezTo>
                    <a:pt x="477" y="369"/>
                    <a:pt x="370" y="476"/>
                    <a:pt x="239" y="476"/>
                  </a:cubicBezTo>
                  <a:cubicBezTo>
                    <a:pt x="108" y="476"/>
                    <a:pt x="1" y="369"/>
                    <a:pt x="1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23"/>
            <p:cNvSpPr/>
            <p:nvPr/>
          </p:nvSpPr>
          <p:spPr>
            <a:xfrm>
              <a:off x="6317900" y="1201788"/>
              <a:ext cx="126225" cy="1549900"/>
            </a:xfrm>
            <a:custGeom>
              <a:rect b="b" l="l" r="r" t="t"/>
              <a:pathLst>
                <a:path extrusionOk="0" h="61996" w="5049">
                  <a:moveTo>
                    <a:pt x="179" y="61996"/>
                  </a:moveTo>
                  <a:lnTo>
                    <a:pt x="0" y="61996"/>
                  </a:lnTo>
                  <a:lnTo>
                    <a:pt x="0" y="4929"/>
                  </a:lnTo>
                  <a:lnTo>
                    <a:pt x="4929" y="0"/>
                  </a:lnTo>
                  <a:lnTo>
                    <a:pt x="5048" y="119"/>
                  </a:lnTo>
                  <a:lnTo>
                    <a:pt x="179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23"/>
            <p:cNvSpPr/>
            <p:nvPr/>
          </p:nvSpPr>
          <p:spPr>
            <a:xfrm>
              <a:off x="6436650" y="1197313"/>
              <a:ext cx="11950" cy="11925"/>
            </a:xfrm>
            <a:custGeom>
              <a:rect b="b" l="l" r="r" t="t"/>
              <a:pathLst>
                <a:path extrusionOk="0" h="477" w="478">
                  <a:moveTo>
                    <a:pt x="1" y="239"/>
                  </a:moveTo>
                  <a:cubicBezTo>
                    <a:pt x="1" y="108"/>
                    <a:pt x="108" y="1"/>
                    <a:pt x="239" y="1"/>
                  </a:cubicBezTo>
                  <a:cubicBezTo>
                    <a:pt x="370" y="1"/>
                    <a:pt x="477" y="108"/>
                    <a:pt x="477" y="239"/>
                  </a:cubicBezTo>
                  <a:cubicBezTo>
                    <a:pt x="477" y="370"/>
                    <a:pt x="370" y="477"/>
                    <a:pt x="239" y="477"/>
                  </a:cubicBezTo>
                  <a:cubicBezTo>
                    <a:pt x="108" y="477"/>
                    <a:pt x="1" y="370"/>
                    <a:pt x="1" y="23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0" name="Google Shape;1040;p23"/>
          <p:cNvGrpSpPr/>
          <p:nvPr/>
        </p:nvGrpSpPr>
        <p:grpSpPr>
          <a:xfrm rot="-5400000">
            <a:off x="8647825" y="2989950"/>
            <a:ext cx="315575" cy="366750"/>
            <a:chOff x="8558925" y="4522650"/>
            <a:chExt cx="315575" cy="366750"/>
          </a:xfrm>
        </p:grpSpPr>
        <p:grpSp>
          <p:nvGrpSpPr>
            <p:cNvPr id="1041" name="Google Shape;1041;p23"/>
            <p:cNvGrpSpPr/>
            <p:nvPr/>
          </p:nvGrpSpPr>
          <p:grpSpPr>
            <a:xfrm>
              <a:off x="8558925" y="4629825"/>
              <a:ext cx="107200" cy="107175"/>
              <a:chOff x="4125350" y="1946513"/>
              <a:chExt cx="107200" cy="107175"/>
            </a:xfrm>
          </p:grpSpPr>
          <p:sp>
            <p:nvSpPr>
              <p:cNvPr id="1042" name="Google Shape;1042;p23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rect b="b" l="l" r="r" t="t"/>
                <a:pathLst>
                  <a:path extrusionOk="0" h="4287" w="322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" name="Google Shape;1043;p23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rect b="b" l="l" r="r" t="t"/>
                <a:pathLst>
                  <a:path extrusionOk="0" h="311" w="4288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44" name="Google Shape;1044;p23"/>
            <p:cNvGrpSpPr/>
            <p:nvPr/>
          </p:nvGrpSpPr>
          <p:grpSpPr>
            <a:xfrm>
              <a:off x="8711325" y="4782225"/>
              <a:ext cx="107200" cy="107175"/>
              <a:chOff x="4125350" y="1946513"/>
              <a:chExt cx="107200" cy="107175"/>
            </a:xfrm>
          </p:grpSpPr>
          <p:sp>
            <p:nvSpPr>
              <p:cNvPr id="1045" name="Google Shape;1045;p23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rect b="b" l="l" r="r" t="t"/>
                <a:pathLst>
                  <a:path extrusionOk="0" h="4287" w="322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" name="Google Shape;1046;p23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rect b="b" l="l" r="r" t="t"/>
                <a:pathLst>
                  <a:path extrusionOk="0" h="311" w="4288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47" name="Google Shape;1047;p23"/>
            <p:cNvGrpSpPr/>
            <p:nvPr/>
          </p:nvGrpSpPr>
          <p:grpSpPr>
            <a:xfrm>
              <a:off x="8767300" y="4522650"/>
              <a:ext cx="107200" cy="107175"/>
              <a:chOff x="4125350" y="1946513"/>
              <a:chExt cx="107200" cy="107175"/>
            </a:xfrm>
          </p:grpSpPr>
          <p:sp>
            <p:nvSpPr>
              <p:cNvPr id="1048" name="Google Shape;1048;p23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rect b="b" l="l" r="r" t="t"/>
                <a:pathLst>
                  <a:path extrusionOk="0" h="4287" w="322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" name="Google Shape;1049;p23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rect b="b" l="l" r="r" t="t"/>
                <a:pathLst>
                  <a:path extrusionOk="0" h="311" w="4288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50" name="Google Shape;1050;p23"/>
          <p:cNvGrpSpPr/>
          <p:nvPr/>
        </p:nvGrpSpPr>
        <p:grpSpPr>
          <a:xfrm flipH="1" rot="10800000">
            <a:off x="208200" y="3117216"/>
            <a:ext cx="194400" cy="112209"/>
            <a:chOff x="265900" y="3852516"/>
            <a:chExt cx="194400" cy="112209"/>
          </a:xfrm>
        </p:grpSpPr>
        <p:sp>
          <p:nvSpPr>
            <p:cNvPr id="1051" name="Google Shape;1051;p23"/>
            <p:cNvSpPr/>
            <p:nvPr/>
          </p:nvSpPr>
          <p:spPr>
            <a:xfrm rot="-5400000">
              <a:off x="258400" y="3860025"/>
              <a:ext cx="112200" cy="972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23"/>
            <p:cNvSpPr/>
            <p:nvPr/>
          </p:nvSpPr>
          <p:spPr>
            <a:xfrm rot="-5400000">
              <a:off x="355600" y="3860016"/>
              <a:ext cx="112200" cy="972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4"/>
          <p:cNvSpPr txBox="1"/>
          <p:nvPr>
            <p:ph type="title"/>
          </p:nvPr>
        </p:nvSpPr>
        <p:spPr>
          <a:xfrm>
            <a:off x="720000" y="448056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9" name="Google Shape;79;p4"/>
          <p:cNvSpPr txBox="1"/>
          <p:nvPr>
            <p:ph idx="1" type="body"/>
          </p:nvPr>
        </p:nvSpPr>
        <p:spPr>
          <a:xfrm>
            <a:off x="720000" y="1127000"/>
            <a:ext cx="7704000" cy="34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  <p:sp>
        <p:nvSpPr>
          <p:cNvPr id="80" name="Google Shape;80;p4"/>
          <p:cNvSpPr/>
          <p:nvPr/>
        </p:nvSpPr>
        <p:spPr>
          <a:xfrm rot="-5400000">
            <a:off x="7165362" y="-774010"/>
            <a:ext cx="2984498" cy="1880725"/>
          </a:xfrm>
          <a:custGeom>
            <a:rect b="b" l="l" r="r" t="t"/>
            <a:pathLst>
              <a:path extrusionOk="0" h="21902" w="34756">
                <a:moveTo>
                  <a:pt x="20385" y="1"/>
                </a:moveTo>
                <a:cubicBezTo>
                  <a:pt x="18425" y="1"/>
                  <a:pt x="17263" y="741"/>
                  <a:pt x="16955" y="953"/>
                </a:cubicBezTo>
                <a:cubicBezTo>
                  <a:pt x="16205" y="1441"/>
                  <a:pt x="15717" y="2287"/>
                  <a:pt x="15622" y="3180"/>
                </a:cubicBezTo>
                <a:cubicBezTo>
                  <a:pt x="15586" y="3692"/>
                  <a:pt x="15658" y="4239"/>
                  <a:pt x="15431" y="4692"/>
                </a:cubicBezTo>
                <a:cubicBezTo>
                  <a:pt x="15152" y="5229"/>
                  <a:pt x="14504" y="5493"/>
                  <a:pt x="13883" y="5493"/>
                </a:cubicBezTo>
                <a:cubicBezTo>
                  <a:pt x="13843" y="5493"/>
                  <a:pt x="13804" y="5492"/>
                  <a:pt x="13765" y="5489"/>
                </a:cubicBezTo>
                <a:cubicBezTo>
                  <a:pt x="13110" y="5466"/>
                  <a:pt x="12503" y="5239"/>
                  <a:pt x="11860" y="5085"/>
                </a:cubicBezTo>
                <a:cubicBezTo>
                  <a:pt x="11583" y="5028"/>
                  <a:pt x="11298" y="4988"/>
                  <a:pt x="11019" y="4988"/>
                </a:cubicBezTo>
                <a:cubicBezTo>
                  <a:pt x="10647" y="4988"/>
                  <a:pt x="10286" y="5060"/>
                  <a:pt x="9967" y="5263"/>
                </a:cubicBezTo>
                <a:cubicBezTo>
                  <a:pt x="9252" y="5728"/>
                  <a:pt x="9038" y="6716"/>
                  <a:pt x="9181" y="7549"/>
                </a:cubicBezTo>
                <a:cubicBezTo>
                  <a:pt x="9335" y="8383"/>
                  <a:pt x="9776" y="9133"/>
                  <a:pt x="10133" y="9907"/>
                </a:cubicBezTo>
                <a:cubicBezTo>
                  <a:pt x="10490" y="10681"/>
                  <a:pt x="10788" y="11550"/>
                  <a:pt x="10586" y="12383"/>
                </a:cubicBezTo>
                <a:cubicBezTo>
                  <a:pt x="10431" y="13002"/>
                  <a:pt x="10014" y="13562"/>
                  <a:pt x="9455" y="13860"/>
                </a:cubicBezTo>
                <a:cubicBezTo>
                  <a:pt x="9053" y="14069"/>
                  <a:pt x="8619" y="14150"/>
                  <a:pt x="8171" y="14150"/>
                </a:cubicBezTo>
                <a:cubicBezTo>
                  <a:pt x="7422" y="14150"/>
                  <a:pt x="6636" y="13924"/>
                  <a:pt x="5906" y="13693"/>
                </a:cubicBezTo>
                <a:cubicBezTo>
                  <a:pt x="5121" y="13443"/>
                  <a:pt x="4335" y="13205"/>
                  <a:pt x="3501" y="13145"/>
                </a:cubicBezTo>
                <a:cubicBezTo>
                  <a:pt x="3391" y="13137"/>
                  <a:pt x="3280" y="13133"/>
                  <a:pt x="3168" y="13133"/>
                </a:cubicBezTo>
                <a:cubicBezTo>
                  <a:pt x="2450" y="13133"/>
                  <a:pt x="1721" y="13304"/>
                  <a:pt x="1144" y="13717"/>
                </a:cubicBezTo>
                <a:cubicBezTo>
                  <a:pt x="537" y="14169"/>
                  <a:pt x="120" y="14943"/>
                  <a:pt x="191" y="15681"/>
                </a:cubicBezTo>
                <a:cubicBezTo>
                  <a:pt x="1" y="16991"/>
                  <a:pt x="477" y="18598"/>
                  <a:pt x="1084" y="19491"/>
                </a:cubicBezTo>
                <a:cubicBezTo>
                  <a:pt x="2073" y="20956"/>
                  <a:pt x="3740" y="21813"/>
                  <a:pt x="5430" y="21896"/>
                </a:cubicBezTo>
                <a:cubicBezTo>
                  <a:pt x="5519" y="21900"/>
                  <a:pt x="5607" y="21902"/>
                  <a:pt x="5695" y="21902"/>
                </a:cubicBezTo>
                <a:cubicBezTo>
                  <a:pt x="8342" y="21902"/>
                  <a:pt x="10769" y="20217"/>
                  <a:pt x="13419" y="19836"/>
                </a:cubicBezTo>
                <a:cubicBezTo>
                  <a:pt x="13826" y="19779"/>
                  <a:pt x="14231" y="19753"/>
                  <a:pt x="14637" y="19753"/>
                </a:cubicBezTo>
                <a:cubicBezTo>
                  <a:pt x="17083" y="19753"/>
                  <a:pt x="19515" y="20683"/>
                  <a:pt x="21956" y="21122"/>
                </a:cubicBezTo>
                <a:cubicBezTo>
                  <a:pt x="23037" y="21312"/>
                  <a:pt x="24137" y="21408"/>
                  <a:pt x="25238" y="21408"/>
                </a:cubicBezTo>
                <a:cubicBezTo>
                  <a:pt x="26212" y="21408"/>
                  <a:pt x="27186" y="21333"/>
                  <a:pt x="28147" y="21182"/>
                </a:cubicBezTo>
                <a:cubicBezTo>
                  <a:pt x="29481" y="20968"/>
                  <a:pt x="30826" y="20598"/>
                  <a:pt x="31981" y="19848"/>
                </a:cubicBezTo>
                <a:cubicBezTo>
                  <a:pt x="33124" y="19110"/>
                  <a:pt x="34077" y="17931"/>
                  <a:pt x="34362" y="16538"/>
                </a:cubicBezTo>
                <a:cubicBezTo>
                  <a:pt x="34755" y="14800"/>
                  <a:pt x="33993" y="12931"/>
                  <a:pt x="32791" y="11669"/>
                </a:cubicBezTo>
                <a:cubicBezTo>
                  <a:pt x="31576" y="10383"/>
                  <a:pt x="29969" y="9609"/>
                  <a:pt x="28362" y="9002"/>
                </a:cubicBezTo>
                <a:cubicBezTo>
                  <a:pt x="27373" y="8633"/>
                  <a:pt x="26361" y="8311"/>
                  <a:pt x="25468" y="7728"/>
                </a:cubicBezTo>
                <a:cubicBezTo>
                  <a:pt x="24575" y="7144"/>
                  <a:pt x="23802" y="6251"/>
                  <a:pt x="23635" y="5144"/>
                </a:cubicBezTo>
                <a:cubicBezTo>
                  <a:pt x="23504" y="4335"/>
                  <a:pt x="23718" y="3489"/>
                  <a:pt x="23563" y="2680"/>
                </a:cubicBezTo>
                <a:cubicBezTo>
                  <a:pt x="23278" y="1203"/>
                  <a:pt x="21861" y="13"/>
                  <a:pt x="20432" y="1"/>
                </a:cubicBezTo>
                <a:cubicBezTo>
                  <a:pt x="20416" y="1"/>
                  <a:pt x="20401" y="1"/>
                  <a:pt x="20385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50000">
                <a:schemeClr val="dk2"/>
              </a:gs>
              <a:gs pos="100000">
                <a:schemeClr val="lt2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4"/>
          <p:cNvSpPr/>
          <p:nvPr/>
        </p:nvSpPr>
        <p:spPr>
          <a:xfrm rot="900032">
            <a:off x="-1298549" y="-641129"/>
            <a:ext cx="2144560" cy="2361269"/>
          </a:xfrm>
          <a:custGeom>
            <a:rect b="b" l="l" r="r" t="t"/>
            <a:pathLst>
              <a:path extrusionOk="0" h="23677" w="21504">
                <a:moveTo>
                  <a:pt x="13115" y="0"/>
                </a:moveTo>
                <a:cubicBezTo>
                  <a:pt x="11311" y="0"/>
                  <a:pt x="9515" y="452"/>
                  <a:pt x="7931" y="1391"/>
                </a:cubicBezTo>
                <a:cubicBezTo>
                  <a:pt x="6621" y="2165"/>
                  <a:pt x="5454" y="3296"/>
                  <a:pt x="4966" y="4736"/>
                </a:cubicBezTo>
                <a:cubicBezTo>
                  <a:pt x="4442" y="6272"/>
                  <a:pt x="4728" y="7951"/>
                  <a:pt x="4502" y="9558"/>
                </a:cubicBezTo>
                <a:cubicBezTo>
                  <a:pt x="4275" y="11154"/>
                  <a:pt x="3549" y="12666"/>
                  <a:pt x="2442" y="13833"/>
                </a:cubicBezTo>
                <a:cubicBezTo>
                  <a:pt x="1739" y="14559"/>
                  <a:pt x="894" y="15178"/>
                  <a:pt x="453" y="16083"/>
                </a:cubicBezTo>
                <a:cubicBezTo>
                  <a:pt x="1" y="17047"/>
                  <a:pt x="108" y="18178"/>
                  <a:pt x="358" y="19238"/>
                </a:cubicBezTo>
                <a:cubicBezTo>
                  <a:pt x="549" y="20072"/>
                  <a:pt x="811" y="20917"/>
                  <a:pt x="1346" y="21584"/>
                </a:cubicBezTo>
                <a:cubicBezTo>
                  <a:pt x="2192" y="22655"/>
                  <a:pt x="3561" y="23155"/>
                  <a:pt x="4906" y="23405"/>
                </a:cubicBezTo>
                <a:cubicBezTo>
                  <a:pt x="5844" y="23582"/>
                  <a:pt x="6797" y="23677"/>
                  <a:pt x="7760" y="23677"/>
                </a:cubicBezTo>
                <a:cubicBezTo>
                  <a:pt x="8228" y="23677"/>
                  <a:pt x="8698" y="23654"/>
                  <a:pt x="9169" y="23608"/>
                </a:cubicBezTo>
                <a:cubicBezTo>
                  <a:pt x="10395" y="23489"/>
                  <a:pt x="11705" y="23179"/>
                  <a:pt x="12503" y="22227"/>
                </a:cubicBezTo>
                <a:cubicBezTo>
                  <a:pt x="13372" y="21155"/>
                  <a:pt x="13348" y="19607"/>
                  <a:pt x="13967" y="18357"/>
                </a:cubicBezTo>
                <a:cubicBezTo>
                  <a:pt x="14431" y="17416"/>
                  <a:pt x="15277" y="16690"/>
                  <a:pt x="16265" y="16369"/>
                </a:cubicBezTo>
                <a:cubicBezTo>
                  <a:pt x="17063" y="16095"/>
                  <a:pt x="17932" y="16095"/>
                  <a:pt x="18765" y="15964"/>
                </a:cubicBezTo>
                <a:cubicBezTo>
                  <a:pt x="19599" y="15833"/>
                  <a:pt x="20468" y="15511"/>
                  <a:pt x="20968" y="14833"/>
                </a:cubicBezTo>
                <a:cubicBezTo>
                  <a:pt x="21456" y="14130"/>
                  <a:pt x="21456" y="13166"/>
                  <a:pt x="21135" y="12380"/>
                </a:cubicBezTo>
                <a:cubicBezTo>
                  <a:pt x="20801" y="11582"/>
                  <a:pt x="20194" y="10951"/>
                  <a:pt x="19539" y="10380"/>
                </a:cubicBezTo>
                <a:cubicBezTo>
                  <a:pt x="19087" y="9999"/>
                  <a:pt x="18610" y="9642"/>
                  <a:pt x="18253" y="9165"/>
                </a:cubicBezTo>
                <a:cubicBezTo>
                  <a:pt x="17896" y="8689"/>
                  <a:pt x="17694" y="8070"/>
                  <a:pt x="17860" y="7499"/>
                </a:cubicBezTo>
                <a:cubicBezTo>
                  <a:pt x="18170" y="6439"/>
                  <a:pt x="19563" y="6106"/>
                  <a:pt x="20111" y="5153"/>
                </a:cubicBezTo>
                <a:cubicBezTo>
                  <a:pt x="21504" y="2819"/>
                  <a:pt x="18313" y="1153"/>
                  <a:pt x="16646" y="581"/>
                </a:cubicBezTo>
                <a:cubicBezTo>
                  <a:pt x="15504" y="197"/>
                  <a:pt x="14308" y="0"/>
                  <a:pt x="13115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" name="Google Shape;82;p4"/>
          <p:cNvGrpSpPr/>
          <p:nvPr/>
        </p:nvGrpSpPr>
        <p:grpSpPr>
          <a:xfrm>
            <a:off x="8558925" y="4522650"/>
            <a:ext cx="315575" cy="366750"/>
            <a:chOff x="8558925" y="4522650"/>
            <a:chExt cx="315575" cy="366750"/>
          </a:xfrm>
        </p:grpSpPr>
        <p:grpSp>
          <p:nvGrpSpPr>
            <p:cNvPr id="83" name="Google Shape;83;p4"/>
            <p:cNvGrpSpPr/>
            <p:nvPr/>
          </p:nvGrpSpPr>
          <p:grpSpPr>
            <a:xfrm>
              <a:off x="8558925" y="4629825"/>
              <a:ext cx="107200" cy="107175"/>
              <a:chOff x="4125350" y="1946513"/>
              <a:chExt cx="107200" cy="107175"/>
            </a:xfrm>
          </p:grpSpPr>
          <p:sp>
            <p:nvSpPr>
              <p:cNvPr id="84" name="Google Shape;84;p4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rect b="b" l="l" r="r" t="t"/>
                <a:pathLst>
                  <a:path extrusionOk="0" h="4287" w="322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" name="Google Shape;85;p4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rect b="b" l="l" r="r" t="t"/>
                <a:pathLst>
                  <a:path extrusionOk="0" h="311" w="4288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" name="Google Shape;86;p4"/>
            <p:cNvGrpSpPr/>
            <p:nvPr/>
          </p:nvGrpSpPr>
          <p:grpSpPr>
            <a:xfrm>
              <a:off x="8711325" y="4782225"/>
              <a:ext cx="107200" cy="107175"/>
              <a:chOff x="4125350" y="1946513"/>
              <a:chExt cx="107200" cy="107175"/>
            </a:xfrm>
          </p:grpSpPr>
          <p:sp>
            <p:nvSpPr>
              <p:cNvPr id="87" name="Google Shape;87;p4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rect b="b" l="l" r="r" t="t"/>
                <a:pathLst>
                  <a:path extrusionOk="0" h="4287" w="322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" name="Google Shape;88;p4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rect b="b" l="l" r="r" t="t"/>
                <a:pathLst>
                  <a:path extrusionOk="0" h="311" w="4288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" name="Google Shape;89;p4"/>
            <p:cNvGrpSpPr/>
            <p:nvPr/>
          </p:nvGrpSpPr>
          <p:grpSpPr>
            <a:xfrm>
              <a:off x="8767300" y="4522650"/>
              <a:ext cx="107200" cy="107175"/>
              <a:chOff x="4125350" y="1946513"/>
              <a:chExt cx="107200" cy="107175"/>
            </a:xfrm>
          </p:grpSpPr>
          <p:sp>
            <p:nvSpPr>
              <p:cNvPr id="90" name="Google Shape;90;p4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rect b="b" l="l" r="r" t="t"/>
                <a:pathLst>
                  <a:path extrusionOk="0" h="4287" w="322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" name="Google Shape;91;p4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rect b="b" l="l" r="r" t="t"/>
                <a:pathLst>
                  <a:path extrusionOk="0" h="311" w="4288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92" name="Google Shape;92;p4"/>
          <p:cNvSpPr/>
          <p:nvPr/>
        </p:nvSpPr>
        <p:spPr>
          <a:xfrm rot="5400000">
            <a:off x="8769800" y="254288"/>
            <a:ext cx="112200" cy="97200"/>
          </a:xfrm>
          <a:prstGeom prst="triangle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3" name="Google Shape;93;p4"/>
          <p:cNvGrpSpPr/>
          <p:nvPr/>
        </p:nvGrpSpPr>
        <p:grpSpPr>
          <a:xfrm>
            <a:off x="280275" y="246791"/>
            <a:ext cx="194400" cy="112209"/>
            <a:chOff x="265900" y="3852516"/>
            <a:chExt cx="194400" cy="112209"/>
          </a:xfrm>
        </p:grpSpPr>
        <p:sp>
          <p:nvSpPr>
            <p:cNvPr id="94" name="Google Shape;94;p4"/>
            <p:cNvSpPr/>
            <p:nvPr/>
          </p:nvSpPr>
          <p:spPr>
            <a:xfrm rot="-5400000">
              <a:off x="258400" y="3860025"/>
              <a:ext cx="112200" cy="972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4"/>
            <p:cNvSpPr/>
            <p:nvPr/>
          </p:nvSpPr>
          <p:spPr>
            <a:xfrm rot="-5400000">
              <a:off x="355600" y="3860016"/>
              <a:ext cx="112200" cy="972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" name="Google Shape;96;p4"/>
          <p:cNvGrpSpPr/>
          <p:nvPr/>
        </p:nvGrpSpPr>
        <p:grpSpPr>
          <a:xfrm>
            <a:off x="158099" y="4189781"/>
            <a:ext cx="438754" cy="772904"/>
            <a:chOff x="4950175" y="2998438"/>
            <a:chExt cx="88725" cy="156300"/>
          </a:xfrm>
        </p:grpSpPr>
        <p:sp>
          <p:nvSpPr>
            <p:cNvPr id="97" name="Google Shape;97;p4"/>
            <p:cNvSpPr/>
            <p:nvPr/>
          </p:nvSpPr>
          <p:spPr>
            <a:xfrm>
              <a:off x="5035000" y="315113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4"/>
            <p:cNvSpPr/>
            <p:nvPr/>
          </p:nvSpPr>
          <p:spPr>
            <a:xfrm>
              <a:off x="5035000" y="3135663"/>
              <a:ext cx="3900" cy="3875"/>
            </a:xfrm>
            <a:custGeom>
              <a:rect b="b" l="l" r="r" t="t"/>
              <a:pathLst>
                <a:path extrusionOk="0" h="155" w="156">
                  <a:moveTo>
                    <a:pt x="72" y="0"/>
                  </a:moveTo>
                  <a:cubicBezTo>
                    <a:pt x="36" y="0"/>
                    <a:pt x="0" y="36"/>
                    <a:pt x="0" y="83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3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4"/>
            <p:cNvSpPr/>
            <p:nvPr/>
          </p:nvSpPr>
          <p:spPr>
            <a:xfrm>
              <a:off x="5035000" y="3120463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72" y="1"/>
                  </a:moveTo>
                  <a:cubicBezTo>
                    <a:pt x="36" y="1"/>
                    <a:pt x="0" y="37"/>
                    <a:pt x="0" y="72"/>
                  </a:cubicBezTo>
                  <a:cubicBezTo>
                    <a:pt x="0" y="120"/>
                    <a:pt x="36" y="156"/>
                    <a:pt x="72" y="156"/>
                  </a:cubicBezTo>
                  <a:cubicBezTo>
                    <a:pt x="119" y="156"/>
                    <a:pt x="155" y="120"/>
                    <a:pt x="155" y="72"/>
                  </a:cubicBezTo>
                  <a:cubicBezTo>
                    <a:pt x="155" y="37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4"/>
            <p:cNvSpPr/>
            <p:nvPr/>
          </p:nvSpPr>
          <p:spPr>
            <a:xfrm>
              <a:off x="5035000" y="310528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4"/>
            <p:cNvSpPr/>
            <p:nvPr/>
          </p:nvSpPr>
          <p:spPr>
            <a:xfrm>
              <a:off x="5035000" y="3090113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4"/>
            <p:cNvSpPr/>
            <p:nvPr/>
          </p:nvSpPr>
          <p:spPr>
            <a:xfrm>
              <a:off x="5035000" y="3074638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4"/>
            <p:cNvSpPr/>
            <p:nvPr/>
          </p:nvSpPr>
          <p:spPr>
            <a:xfrm>
              <a:off x="5035000" y="3059463"/>
              <a:ext cx="3900" cy="3875"/>
            </a:xfrm>
            <a:custGeom>
              <a:rect b="b" l="l" r="r" t="t"/>
              <a:pathLst>
                <a:path extrusionOk="0" h="155" w="156">
                  <a:moveTo>
                    <a:pt x="72" y="0"/>
                  </a:moveTo>
                  <a:cubicBezTo>
                    <a:pt x="36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4"/>
            <p:cNvSpPr/>
            <p:nvPr/>
          </p:nvSpPr>
          <p:spPr>
            <a:xfrm>
              <a:off x="5035000" y="3044263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1"/>
                  </a:moveTo>
                  <a:cubicBezTo>
                    <a:pt x="36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4"/>
            <p:cNvSpPr/>
            <p:nvPr/>
          </p:nvSpPr>
          <p:spPr>
            <a:xfrm>
              <a:off x="5035000" y="302908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4"/>
            <p:cNvSpPr/>
            <p:nvPr/>
          </p:nvSpPr>
          <p:spPr>
            <a:xfrm>
              <a:off x="5035000" y="3013613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20"/>
                    <a:pt x="36" y="155"/>
                    <a:pt x="72" y="155"/>
                  </a:cubicBezTo>
                  <a:cubicBezTo>
                    <a:pt x="119" y="155"/>
                    <a:pt x="155" y="120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4"/>
            <p:cNvSpPr/>
            <p:nvPr/>
          </p:nvSpPr>
          <p:spPr>
            <a:xfrm>
              <a:off x="5035000" y="2998438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2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4"/>
            <p:cNvSpPr/>
            <p:nvPr/>
          </p:nvSpPr>
          <p:spPr>
            <a:xfrm>
              <a:off x="5018025" y="3135663"/>
              <a:ext cx="3900" cy="3875"/>
            </a:xfrm>
            <a:custGeom>
              <a:rect b="b" l="l" r="r" t="t"/>
              <a:pathLst>
                <a:path extrusionOk="0" h="155" w="156">
                  <a:moveTo>
                    <a:pt x="84" y="0"/>
                  </a:moveTo>
                  <a:cubicBezTo>
                    <a:pt x="48" y="0"/>
                    <a:pt x="1" y="36"/>
                    <a:pt x="13" y="83"/>
                  </a:cubicBezTo>
                  <a:cubicBezTo>
                    <a:pt x="13" y="119"/>
                    <a:pt x="48" y="155"/>
                    <a:pt x="84" y="155"/>
                  </a:cubicBezTo>
                  <a:cubicBezTo>
                    <a:pt x="132" y="155"/>
                    <a:pt x="155" y="119"/>
                    <a:pt x="155" y="83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4"/>
            <p:cNvSpPr/>
            <p:nvPr/>
          </p:nvSpPr>
          <p:spPr>
            <a:xfrm>
              <a:off x="5018025" y="3120463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84" y="1"/>
                  </a:moveTo>
                  <a:cubicBezTo>
                    <a:pt x="48" y="1"/>
                    <a:pt x="1" y="37"/>
                    <a:pt x="13" y="72"/>
                  </a:cubicBezTo>
                  <a:cubicBezTo>
                    <a:pt x="13" y="120"/>
                    <a:pt x="48" y="156"/>
                    <a:pt x="84" y="156"/>
                  </a:cubicBezTo>
                  <a:cubicBezTo>
                    <a:pt x="132" y="156"/>
                    <a:pt x="155" y="120"/>
                    <a:pt x="155" y="72"/>
                  </a:cubicBezTo>
                  <a:cubicBezTo>
                    <a:pt x="155" y="37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4"/>
            <p:cNvSpPr/>
            <p:nvPr/>
          </p:nvSpPr>
          <p:spPr>
            <a:xfrm>
              <a:off x="5018025" y="310528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4"/>
            <p:cNvSpPr/>
            <p:nvPr/>
          </p:nvSpPr>
          <p:spPr>
            <a:xfrm>
              <a:off x="5018325" y="3090113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0"/>
                  </a:moveTo>
                  <a:cubicBezTo>
                    <a:pt x="36" y="0"/>
                    <a:pt x="1" y="24"/>
                    <a:pt x="1" y="72"/>
                  </a:cubicBezTo>
                  <a:cubicBezTo>
                    <a:pt x="1" y="119"/>
                    <a:pt x="36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4"/>
            <p:cNvSpPr/>
            <p:nvPr/>
          </p:nvSpPr>
          <p:spPr>
            <a:xfrm>
              <a:off x="5018325" y="3074638"/>
              <a:ext cx="3600" cy="3900"/>
            </a:xfrm>
            <a:custGeom>
              <a:rect b="b" l="l" r="r" t="t"/>
              <a:pathLst>
                <a:path extrusionOk="0" h="156" w="144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4"/>
            <p:cNvSpPr/>
            <p:nvPr/>
          </p:nvSpPr>
          <p:spPr>
            <a:xfrm>
              <a:off x="5018325" y="3059463"/>
              <a:ext cx="3600" cy="3875"/>
            </a:xfrm>
            <a:custGeom>
              <a:rect b="b" l="l" r="r" t="t"/>
              <a:pathLst>
                <a:path extrusionOk="0" h="155" w="144">
                  <a:moveTo>
                    <a:pt x="72" y="0"/>
                  </a:moveTo>
                  <a:cubicBezTo>
                    <a:pt x="36" y="0"/>
                    <a:pt x="1" y="36"/>
                    <a:pt x="1" y="71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4"/>
            <p:cNvSpPr/>
            <p:nvPr/>
          </p:nvSpPr>
          <p:spPr>
            <a:xfrm>
              <a:off x="5018025" y="3044263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84" y="1"/>
                  </a:moveTo>
                  <a:cubicBezTo>
                    <a:pt x="48" y="1"/>
                    <a:pt x="1" y="25"/>
                    <a:pt x="13" y="72"/>
                  </a:cubicBezTo>
                  <a:cubicBezTo>
                    <a:pt x="13" y="120"/>
                    <a:pt x="48" y="144"/>
                    <a:pt x="84" y="144"/>
                  </a:cubicBezTo>
                  <a:cubicBezTo>
                    <a:pt x="132" y="144"/>
                    <a:pt x="155" y="120"/>
                    <a:pt x="155" y="72"/>
                  </a:cubicBezTo>
                  <a:cubicBezTo>
                    <a:pt x="155" y="25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4"/>
            <p:cNvSpPr/>
            <p:nvPr/>
          </p:nvSpPr>
          <p:spPr>
            <a:xfrm>
              <a:off x="5018025" y="302908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4"/>
            <p:cNvSpPr/>
            <p:nvPr/>
          </p:nvSpPr>
          <p:spPr>
            <a:xfrm>
              <a:off x="5018025" y="3013613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84" y="0"/>
                  </a:moveTo>
                  <a:cubicBezTo>
                    <a:pt x="48" y="0"/>
                    <a:pt x="1" y="36"/>
                    <a:pt x="13" y="84"/>
                  </a:cubicBezTo>
                  <a:cubicBezTo>
                    <a:pt x="13" y="120"/>
                    <a:pt x="48" y="155"/>
                    <a:pt x="84" y="155"/>
                  </a:cubicBezTo>
                  <a:cubicBezTo>
                    <a:pt x="132" y="155"/>
                    <a:pt x="155" y="120"/>
                    <a:pt x="155" y="84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4"/>
            <p:cNvSpPr/>
            <p:nvPr/>
          </p:nvSpPr>
          <p:spPr>
            <a:xfrm>
              <a:off x="5001350" y="3120463"/>
              <a:ext cx="3600" cy="3900"/>
            </a:xfrm>
            <a:custGeom>
              <a:rect b="b" l="l" r="r" t="t"/>
              <a:pathLst>
                <a:path extrusionOk="0" h="156" w="144">
                  <a:moveTo>
                    <a:pt x="72" y="1"/>
                  </a:moveTo>
                  <a:cubicBezTo>
                    <a:pt x="25" y="1"/>
                    <a:pt x="1" y="37"/>
                    <a:pt x="1" y="72"/>
                  </a:cubicBezTo>
                  <a:cubicBezTo>
                    <a:pt x="1" y="120"/>
                    <a:pt x="25" y="156"/>
                    <a:pt x="72" y="156"/>
                  </a:cubicBezTo>
                  <a:cubicBezTo>
                    <a:pt x="120" y="156"/>
                    <a:pt x="144" y="120"/>
                    <a:pt x="144" y="72"/>
                  </a:cubicBezTo>
                  <a:cubicBezTo>
                    <a:pt x="144" y="37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4"/>
            <p:cNvSpPr/>
            <p:nvPr/>
          </p:nvSpPr>
          <p:spPr>
            <a:xfrm>
              <a:off x="5001350" y="3105288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4"/>
            <p:cNvSpPr/>
            <p:nvPr/>
          </p:nvSpPr>
          <p:spPr>
            <a:xfrm>
              <a:off x="5001350" y="3090113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0"/>
                  </a:moveTo>
                  <a:cubicBezTo>
                    <a:pt x="25" y="0"/>
                    <a:pt x="1" y="24"/>
                    <a:pt x="1" y="72"/>
                  </a:cubicBezTo>
                  <a:cubicBezTo>
                    <a:pt x="1" y="119"/>
                    <a:pt x="25" y="143"/>
                    <a:pt x="72" y="143"/>
                  </a:cubicBezTo>
                  <a:cubicBezTo>
                    <a:pt x="120" y="143"/>
                    <a:pt x="144" y="119"/>
                    <a:pt x="144" y="72"/>
                  </a:cubicBezTo>
                  <a:cubicBezTo>
                    <a:pt x="144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4"/>
            <p:cNvSpPr/>
            <p:nvPr/>
          </p:nvSpPr>
          <p:spPr>
            <a:xfrm>
              <a:off x="5001350" y="3074638"/>
              <a:ext cx="3600" cy="3900"/>
            </a:xfrm>
            <a:custGeom>
              <a:rect b="b" l="l" r="r" t="t"/>
              <a:pathLst>
                <a:path extrusionOk="0" h="156" w="144">
                  <a:moveTo>
                    <a:pt x="72" y="0"/>
                  </a:moveTo>
                  <a:cubicBezTo>
                    <a:pt x="25" y="0"/>
                    <a:pt x="1" y="36"/>
                    <a:pt x="1" y="84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84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4"/>
            <p:cNvSpPr/>
            <p:nvPr/>
          </p:nvSpPr>
          <p:spPr>
            <a:xfrm>
              <a:off x="5001350" y="3059463"/>
              <a:ext cx="3600" cy="3875"/>
            </a:xfrm>
            <a:custGeom>
              <a:rect b="b" l="l" r="r" t="t"/>
              <a:pathLst>
                <a:path extrusionOk="0" h="155" w="144">
                  <a:moveTo>
                    <a:pt x="72" y="0"/>
                  </a:moveTo>
                  <a:cubicBezTo>
                    <a:pt x="25" y="0"/>
                    <a:pt x="1" y="36"/>
                    <a:pt x="1" y="71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71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4"/>
            <p:cNvSpPr/>
            <p:nvPr/>
          </p:nvSpPr>
          <p:spPr>
            <a:xfrm>
              <a:off x="5001350" y="3044263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1"/>
                  </a:moveTo>
                  <a:cubicBezTo>
                    <a:pt x="25" y="1"/>
                    <a:pt x="1" y="25"/>
                    <a:pt x="1" y="72"/>
                  </a:cubicBezTo>
                  <a:cubicBezTo>
                    <a:pt x="1" y="120"/>
                    <a:pt x="25" y="144"/>
                    <a:pt x="72" y="144"/>
                  </a:cubicBezTo>
                  <a:cubicBezTo>
                    <a:pt x="120" y="144"/>
                    <a:pt x="144" y="120"/>
                    <a:pt x="144" y="72"/>
                  </a:cubicBezTo>
                  <a:cubicBezTo>
                    <a:pt x="144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4"/>
            <p:cNvSpPr/>
            <p:nvPr/>
          </p:nvSpPr>
          <p:spPr>
            <a:xfrm>
              <a:off x="5001350" y="3029088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4"/>
            <p:cNvSpPr/>
            <p:nvPr/>
          </p:nvSpPr>
          <p:spPr>
            <a:xfrm>
              <a:off x="4984100" y="310528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1"/>
                  </a:moveTo>
                  <a:cubicBezTo>
                    <a:pt x="48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4"/>
            <p:cNvSpPr/>
            <p:nvPr/>
          </p:nvSpPr>
          <p:spPr>
            <a:xfrm>
              <a:off x="4984100" y="3090113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0"/>
                  </a:moveTo>
                  <a:cubicBezTo>
                    <a:pt x="48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4"/>
            <p:cNvSpPr/>
            <p:nvPr/>
          </p:nvSpPr>
          <p:spPr>
            <a:xfrm>
              <a:off x="4984100" y="3074638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72" y="0"/>
                  </a:moveTo>
                  <a:cubicBezTo>
                    <a:pt x="48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>
              <a:off x="4984100" y="3059463"/>
              <a:ext cx="3900" cy="3875"/>
            </a:xfrm>
            <a:custGeom>
              <a:rect b="b" l="l" r="r" t="t"/>
              <a:pathLst>
                <a:path extrusionOk="0" h="155" w="156">
                  <a:moveTo>
                    <a:pt x="72" y="0"/>
                  </a:moveTo>
                  <a:cubicBezTo>
                    <a:pt x="48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984100" y="3044263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1"/>
                  </a:moveTo>
                  <a:cubicBezTo>
                    <a:pt x="48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>
              <a:off x="4967425" y="3090113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0"/>
                  </a:moveTo>
                  <a:cubicBezTo>
                    <a:pt x="24" y="0"/>
                    <a:pt x="1" y="24"/>
                    <a:pt x="1" y="72"/>
                  </a:cubicBezTo>
                  <a:cubicBezTo>
                    <a:pt x="1" y="119"/>
                    <a:pt x="24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4"/>
            <p:cNvSpPr/>
            <p:nvPr/>
          </p:nvSpPr>
          <p:spPr>
            <a:xfrm>
              <a:off x="4967425" y="3074638"/>
              <a:ext cx="3600" cy="3900"/>
            </a:xfrm>
            <a:custGeom>
              <a:rect b="b" l="l" r="r" t="t"/>
              <a:pathLst>
                <a:path extrusionOk="0" h="156" w="144">
                  <a:moveTo>
                    <a:pt x="72" y="0"/>
                  </a:moveTo>
                  <a:cubicBezTo>
                    <a:pt x="24" y="0"/>
                    <a:pt x="1" y="36"/>
                    <a:pt x="1" y="84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4"/>
            <p:cNvSpPr/>
            <p:nvPr/>
          </p:nvSpPr>
          <p:spPr>
            <a:xfrm>
              <a:off x="4967425" y="3059463"/>
              <a:ext cx="3600" cy="3875"/>
            </a:xfrm>
            <a:custGeom>
              <a:rect b="b" l="l" r="r" t="t"/>
              <a:pathLst>
                <a:path extrusionOk="0" h="155" w="144">
                  <a:moveTo>
                    <a:pt x="72" y="0"/>
                  </a:moveTo>
                  <a:cubicBezTo>
                    <a:pt x="24" y="0"/>
                    <a:pt x="1" y="36"/>
                    <a:pt x="1" y="71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>
              <a:off x="4950175" y="3074638"/>
              <a:ext cx="3875" cy="3900"/>
            </a:xfrm>
            <a:custGeom>
              <a:rect b="b" l="l" r="r" t="t"/>
              <a:pathLst>
                <a:path extrusionOk="0" h="156" w="155">
                  <a:moveTo>
                    <a:pt x="83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83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" name="Google Shape;133;p4"/>
          <p:cNvGrpSpPr/>
          <p:nvPr/>
        </p:nvGrpSpPr>
        <p:grpSpPr>
          <a:xfrm>
            <a:off x="3876381" y="4522646"/>
            <a:ext cx="1391239" cy="1387652"/>
            <a:chOff x="4010494" y="4522646"/>
            <a:chExt cx="1391239" cy="1387652"/>
          </a:xfrm>
        </p:grpSpPr>
        <p:sp>
          <p:nvSpPr>
            <p:cNvPr id="134" name="Google Shape;134;p4"/>
            <p:cNvSpPr/>
            <p:nvPr/>
          </p:nvSpPr>
          <p:spPr>
            <a:xfrm rot="435267">
              <a:off x="4083847" y="4596260"/>
              <a:ext cx="1244549" cy="1240425"/>
            </a:xfrm>
            <a:custGeom>
              <a:rect b="b" l="l" r="r" t="t"/>
              <a:pathLst>
                <a:path extrusionOk="0" h="28873" w="28969">
                  <a:moveTo>
                    <a:pt x="27814" y="0"/>
                  </a:moveTo>
                  <a:cubicBezTo>
                    <a:pt x="28075" y="0"/>
                    <a:pt x="28349" y="107"/>
                    <a:pt x="28552" y="310"/>
                  </a:cubicBezTo>
                  <a:cubicBezTo>
                    <a:pt x="28968" y="727"/>
                    <a:pt x="28968" y="1381"/>
                    <a:pt x="28552" y="1798"/>
                  </a:cubicBezTo>
                  <a:lnTo>
                    <a:pt x="1906" y="28456"/>
                  </a:lnTo>
                  <a:cubicBezTo>
                    <a:pt x="1489" y="28873"/>
                    <a:pt x="834" y="28873"/>
                    <a:pt x="417" y="28456"/>
                  </a:cubicBezTo>
                  <a:cubicBezTo>
                    <a:pt x="1" y="28039"/>
                    <a:pt x="1" y="27385"/>
                    <a:pt x="417" y="26968"/>
                  </a:cubicBezTo>
                  <a:lnTo>
                    <a:pt x="27063" y="310"/>
                  </a:lnTo>
                  <a:cubicBezTo>
                    <a:pt x="27278" y="107"/>
                    <a:pt x="27552" y="0"/>
                    <a:pt x="2781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dk2"/>
                </a:gs>
                <a:gs pos="100000">
                  <a:schemeClr val="lt2"/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35" name="Google Shape;135;p4"/>
            <p:cNvCxnSpPr/>
            <p:nvPr/>
          </p:nvCxnSpPr>
          <p:spPr>
            <a:xfrm flipH="1" rot="436104">
              <a:off x="4646601" y="4866128"/>
              <a:ext cx="713735" cy="700711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6" name="Google Shape;136;p4"/>
            <p:cNvCxnSpPr/>
            <p:nvPr/>
          </p:nvCxnSpPr>
          <p:spPr>
            <a:xfrm flipH="1" rot="436104">
              <a:off x="4051876" y="4866128"/>
              <a:ext cx="713735" cy="700711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5"/>
          <p:cNvSpPr txBox="1"/>
          <p:nvPr>
            <p:ph idx="1" type="subTitle"/>
          </p:nvPr>
        </p:nvSpPr>
        <p:spPr>
          <a:xfrm>
            <a:off x="739300" y="1483850"/>
            <a:ext cx="3522300" cy="4098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arlow Condensed SemiBold"/>
              <a:buNone/>
              <a:defRPr sz="1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5"/>
          <p:cNvSpPr txBox="1"/>
          <p:nvPr>
            <p:ph idx="2" type="subTitle"/>
          </p:nvPr>
        </p:nvSpPr>
        <p:spPr>
          <a:xfrm>
            <a:off x="4901700" y="1483850"/>
            <a:ext cx="3522300" cy="4098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arlow Condensed SemiBold"/>
              <a:buNone/>
              <a:defRPr sz="1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41" name="Google Shape;141;p5"/>
          <p:cNvSpPr txBox="1"/>
          <p:nvPr>
            <p:ph idx="3" type="subTitle"/>
          </p:nvPr>
        </p:nvSpPr>
        <p:spPr>
          <a:xfrm>
            <a:off x="720000" y="1879963"/>
            <a:ext cx="3522300" cy="19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2" name="Google Shape;142;p5"/>
          <p:cNvSpPr txBox="1"/>
          <p:nvPr>
            <p:ph idx="4" type="subTitle"/>
          </p:nvPr>
        </p:nvSpPr>
        <p:spPr>
          <a:xfrm>
            <a:off x="4901700" y="1879963"/>
            <a:ext cx="3522300" cy="19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3" name="Google Shape;143;p5"/>
          <p:cNvSpPr/>
          <p:nvPr/>
        </p:nvSpPr>
        <p:spPr>
          <a:xfrm rot="9900003">
            <a:off x="-1712038" y="-1039067"/>
            <a:ext cx="4319015" cy="2721691"/>
          </a:xfrm>
          <a:custGeom>
            <a:rect b="b" l="l" r="r" t="t"/>
            <a:pathLst>
              <a:path extrusionOk="0" h="21902" w="34756">
                <a:moveTo>
                  <a:pt x="20385" y="1"/>
                </a:moveTo>
                <a:cubicBezTo>
                  <a:pt x="18425" y="1"/>
                  <a:pt x="17263" y="741"/>
                  <a:pt x="16955" y="953"/>
                </a:cubicBezTo>
                <a:cubicBezTo>
                  <a:pt x="16205" y="1441"/>
                  <a:pt x="15717" y="2287"/>
                  <a:pt x="15622" y="3180"/>
                </a:cubicBezTo>
                <a:cubicBezTo>
                  <a:pt x="15586" y="3692"/>
                  <a:pt x="15658" y="4239"/>
                  <a:pt x="15431" y="4692"/>
                </a:cubicBezTo>
                <a:cubicBezTo>
                  <a:pt x="15152" y="5229"/>
                  <a:pt x="14504" y="5493"/>
                  <a:pt x="13883" y="5493"/>
                </a:cubicBezTo>
                <a:cubicBezTo>
                  <a:pt x="13843" y="5493"/>
                  <a:pt x="13804" y="5492"/>
                  <a:pt x="13765" y="5489"/>
                </a:cubicBezTo>
                <a:cubicBezTo>
                  <a:pt x="13110" y="5466"/>
                  <a:pt x="12503" y="5239"/>
                  <a:pt x="11860" y="5085"/>
                </a:cubicBezTo>
                <a:cubicBezTo>
                  <a:pt x="11583" y="5028"/>
                  <a:pt x="11298" y="4988"/>
                  <a:pt x="11019" y="4988"/>
                </a:cubicBezTo>
                <a:cubicBezTo>
                  <a:pt x="10647" y="4988"/>
                  <a:pt x="10286" y="5060"/>
                  <a:pt x="9967" y="5263"/>
                </a:cubicBezTo>
                <a:cubicBezTo>
                  <a:pt x="9252" y="5728"/>
                  <a:pt x="9038" y="6716"/>
                  <a:pt x="9181" y="7549"/>
                </a:cubicBezTo>
                <a:cubicBezTo>
                  <a:pt x="9335" y="8383"/>
                  <a:pt x="9776" y="9133"/>
                  <a:pt x="10133" y="9907"/>
                </a:cubicBezTo>
                <a:cubicBezTo>
                  <a:pt x="10490" y="10681"/>
                  <a:pt x="10788" y="11550"/>
                  <a:pt x="10586" y="12383"/>
                </a:cubicBezTo>
                <a:cubicBezTo>
                  <a:pt x="10431" y="13002"/>
                  <a:pt x="10014" y="13562"/>
                  <a:pt x="9455" y="13860"/>
                </a:cubicBezTo>
                <a:cubicBezTo>
                  <a:pt x="9053" y="14069"/>
                  <a:pt x="8619" y="14150"/>
                  <a:pt x="8171" y="14150"/>
                </a:cubicBezTo>
                <a:cubicBezTo>
                  <a:pt x="7422" y="14150"/>
                  <a:pt x="6636" y="13924"/>
                  <a:pt x="5906" y="13693"/>
                </a:cubicBezTo>
                <a:cubicBezTo>
                  <a:pt x="5121" y="13443"/>
                  <a:pt x="4335" y="13205"/>
                  <a:pt x="3501" y="13145"/>
                </a:cubicBezTo>
                <a:cubicBezTo>
                  <a:pt x="3391" y="13137"/>
                  <a:pt x="3280" y="13133"/>
                  <a:pt x="3168" y="13133"/>
                </a:cubicBezTo>
                <a:cubicBezTo>
                  <a:pt x="2450" y="13133"/>
                  <a:pt x="1721" y="13304"/>
                  <a:pt x="1144" y="13717"/>
                </a:cubicBezTo>
                <a:cubicBezTo>
                  <a:pt x="537" y="14169"/>
                  <a:pt x="120" y="14943"/>
                  <a:pt x="191" y="15681"/>
                </a:cubicBezTo>
                <a:cubicBezTo>
                  <a:pt x="1" y="16991"/>
                  <a:pt x="477" y="18598"/>
                  <a:pt x="1084" y="19491"/>
                </a:cubicBezTo>
                <a:cubicBezTo>
                  <a:pt x="2073" y="20956"/>
                  <a:pt x="3740" y="21813"/>
                  <a:pt x="5430" y="21896"/>
                </a:cubicBezTo>
                <a:cubicBezTo>
                  <a:pt x="5519" y="21900"/>
                  <a:pt x="5607" y="21902"/>
                  <a:pt x="5695" y="21902"/>
                </a:cubicBezTo>
                <a:cubicBezTo>
                  <a:pt x="8342" y="21902"/>
                  <a:pt x="10769" y="20217"/>
                  <a:pt x="13419" y="19836"/>
                </a:cubicBezTo>
                <a:cubicBezTo>
                  <a:pt x="13826" y="19779"/>
                  <a:pt x="14231" y="19753"/>
                  <a:pt x="14637" y="19753"/>
                </a:cubicBezTo>
                <a:cubicBezTo>
                  <a:pt x="17083" y="19753"/>
                  <a:pt x="19515" y="20683"/>
                  <a:pt x="21956" y="21122"/>
                </a:cubicBezTo>
                <a:cubicBezTo>
                  <a:pt x="23037" y="21312"/>
                  <a:pt x="24137" y="21408"/>
                  <a:pt x="25238" y="21408"/>
                </a:cubicBezTo>
                <a:cubicBezTo>
                  <a:pt x="26212" y="21408"/>
                  <a:pt x="27186" y="21333"/>
                  <a:pt x="28147" y="21182"/>
                </a:cubicBezTo>
                <a:cubicBezTo>
                  <a:pt x="29481" y="20968"/>
                  <a:pt x="30826" y="20598"/>
                  <a:pt x="31981" y="19848"/>
                </a:cubicBezTo>
                <a:cubicBezTo>
                  <a:pt x="33124" y="19110"/>
                  <a:pt x="34077" y="17931"/>
                  <a:pt x="34362" y="16538"/>
                </a:cubicBezTo>
                <a:cubicBezTo>
                  <a:pt x="34755" y="14800"/>
                  <a:pt x="33993" y="12931"/>
                  <a:pt x="32791" y="11669"/>
                </a:cubicBezTo>
                <a:cubicBezTo>
                  <a:pt x="31576" y="10383"/>
                  <a:pt x="29969" y="9609"/>
                  <a:pt x="28362" y="9002"/>
                </a:cubicBezTo>
                <a:cubicBezTo>
                  <a:pt x="27373" y="8633"/>
                  <a:pt x="26361" y="8311"/>
                  <a:pt x="25468" y="7728"/>
                </a:cubicBezTo>
                <a:cubicBezTo>
                  <a:pt x="24575" y="7144"/>
                  <a:pt x="23802" y="6251"/>
                  <a:pt x="23635" y="5144"/>
                </a:cubicBezTo>
                <a:cubicBezTo>
                  <a:pt x="23504" y="4335"/>
                  <a:pt x="23718" y="3489"/>
                  <a:pt x="23563" y="2680"/>
                </a:cubicBezTo>
                <a:cubicBezTo>
                  <a:pt x="23278" y="1203"/>
                  <a:pt x="21861" y="13"/>
                  <a:pt x="20432" y="1"/>
                </a:cubicBezTo>
                <a:cubicBezTo>
                  <a:pt x="20416" y="1"/>
                  <a:pt x="20401" y="1"/>
                  <a:pt x="20385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50000">
                <a:schemeClr val="dk2"/>
              </a:gs>
              <a:gs pos="100000">
                <a:schemeClr val="lt2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5"/>
          <p:cNvSpPr/>
          <p:nvPr/>
        </p:nvSpPr>
        <p:spPr>
          <a:xfrm rot="5400000">
            <a:off x="7353835" y="-1492291"/>
            <a:ext cx="2790574" cy="3072505"/>
          </a:xfrm>
          <a:custGeom>
            <a:rect b="b" l="l" r="r" t="t"/>
            <a:pathLst>
              <a:path extrusionOk="0" h="23677" w="21504">
                <a:moveTo>
                  <a:pt x="13115" y="0"/>
                </a:moveTo>
                <a:cubicBezTo>
                  <a:pt x="11311" y="0"/>
                  <a:pt x="9515" y="452"/>
                  <a:pt x="7931" y="1391"/>
                </a:cubicBezTo>
                <a:cubicBezTo>
                  <a:pt x="6621" y="2165"/>
                  <a:pt x="5454" y="3296"/>
                  <a:pt x="4966" y="4736"/>
                </a:cubicBezTo>
                <a:cubicBezTo>
                  <a:pt x="4442" y="6272"/>
                  <a:pt x="4728" y="7951"/>
                  <a:pt x="4502" y="9558"/>
                </a:cubicBezTo>
                <a:cubicBezTo>
                  <a:pt x="4275" y="11154"/>
                  <a:pt x="3549" y="12666"/>
                  <a:pt x="2442" y="13833"/>
                </a:cubicBezTo>
                <a:cubicBezTo>
                  <a:pt x="1739" y="14559"/>
                  <a:pt x="894" y="15178"/>
                  <a:pt x="453" y="16083"/>
                </a:cubicBezTo>
                <a:cubicBezTo>
                  <a:pt x="1" y="17047"/>
                  <a:pt x="108" y="18178"/>
                  <a:pt x="358" y="19238"/>
                </a:cubicBezTo>
                <a:cubicBezTo>
                  <a:pt x="549" y="20072"/>
                  <a:pt x="811" y="20917"/>
                  <a:pt x="1346" y="21584"/>
                </a:cubicBezTo>
                <a:cubicBezTo>
                  <a:pt x="2192" y="22655"/>
                  <a:pt x="3561" y="23155"/>
                  <a:pt x="4906" y="23405"/>
                </a:cubicBezTo>
                <a:cubicBezTo>
                  <a:pt x="5844" y="23582"/>
                  <a:pt x="6797" y="23677"/>
                  <a:pt x="7760" y="23677"/>
                </a:cubicBezTo>
                <a:cubicBezTo>
                  <a:pt x="8228" y="23677"/>
                  <a:pt x="8698" y="23654"/>
                  <a:pt x="9169" y="23608"/>
                </a:cubicBezTo>
                <a:cubicBezTo>
                  <a:pt x="10395" y="23489"/>
                  <a:pt x="11705" y="23179"/>
                  <a:pt x="12503" y="22227"/>
                </a:cubicBezTo>
                <a:cubicBezTo>
                  <a:pt x="13372" y="21155"/>
                  <a:pt x="13348" y="19607"/>
                  <a:pt x="13967" y="18357"/>
                </a:cubicBezTo>
                <a:cubicBezTo>
                  <a:pt x="14431" y="17416"/>
                  <a:pt x="15277" y="16690"/>
                  <a:pt x="16265" y="16369"/>
                </a:cubicBezTo>
                <a:cubicBezTo>
                  <a:pt x="17063" y="16095"/>
                  <a:pt x="17932" y="16095"/>
                  <a:pt x="18765" y="15964"/>
                </a:cubicBezTo>
                <a:cubicBezTo>
                  <a:pt x="19599" y="15833"/>
                  <a:pt x="20468" y="15511"/>
                  <a:pt x="20968" y="14833"/>
                </a:cubicBezTo>
                <a:cubicBezTo>
                  <a:pt x="21456" y="14130"/>
                  <a:pt x="21456" y="13166"/>
                  <a:pt x="21135" y="12380"/>
                </a:cubicBezTo>
                <a:cubicBezTo>
                  <a:pt x="20801" y="11582"/>
                  <a:pt x="20194" y="10951"/>
                  <a:pt x="19539" y="10380"/>
                </a:cubicBezTo>
                <a:cubicBezTo>
                  <a:pt x="19087" y="9999"/>
                  <a:pt x="18610" y="9642"/>
                  <a:pt x="18253" y="9165"/>
                </a:cubicBezTo>
                <a:cubicBezTo>
                  <a:pt x="17896" y="8689"/>
                  <a:pt x="17694" y="8070"/>
                  <a:pt x="17860" y="7499"/>
                </a:cubicBezTo>
                <a:cubicBezTo>
                  <a:pt x="18170" y="6439"/>
                  <a:pt x="19563" y="6106"/>
                  <a:pt x="20111" y="5153"/>
                </a:cubicBezTo>
                <a:cubicBezTo>
                  <a:pt x="21504" y="2819"/>
                  <a:pt x="18313" y="1153"/>
                  <a:pt x="16646" y="581"/>
                </a:cubicBezTo>
                <a:cubicBezTo>
                  <a:pt x="15504" y="197"/>
                  <a:pt x="14308" y="0"/>
                  <a:pt x="13115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5" name="Google Shape;145;p5"/>
          <p:cNvGrpSpPr/>
          <p:nvPr/>
        </p:nvGrpSpPr>
        <p:grpSpPr>
          <a:xfrm>
            <a:off x="-827467" y="4151471"/>
            <a:ext cx="1540684" cy="1387652"/>
            <a:chOff x="3632834" y="4464921"/>
            <a:chExt cx="1540684" cy="1387652"/>
          </a:xfrm>
        </p:grpSpPr>
        <p:sp>
          <p:nvSpPr>
            <p:cNvPr id="146" name="Google Shape;146;p5"/>
            <p:cNvSpPr/>
            <p:nvPr/>
          </p:nvSpPr>
          <p:spPr>
            <a:xfrm rot="435267">
              <a:off x="3706171" y="4538535"/>
              <a:ext cx="1244549" cy="1240425"/>
            </a:xfrm>
            <a:custGeom>
              <a:rect b="b" l="l" r="r" t="t"/>
              <a:pathLst>
                <a:path extrusionOk="0" h="28873" w="28969">
                  <a:moveTo>
                    <a:pt x="27814" y="0"/>
                  </a:moveTo>
                  <a:cubicBezTo>
                    <a:pt x="28075" y="0"/>
                    <a:pt x="28349" y="107"/>
                    <a:pt x="28552" y="310"/>
                  </a:cubicBezTo>
                  <a:cubicBezTo>
                    <a:pt x="28968" y="727"/>
                    <a:pt x="28968" y="1381"/>
                    <a:pt x="28552" y="1798"/>
                  </a:cubicBezTo>
                  <a:lnTo>
                    <a:pt x="1906" y="28456"/>
                  </a:lnTo>
                  <a:cubicBezTo>
                    <a:pt x="1489" y="28873"/>
                    <a:pt x="834" y="28873"/>
                    <a:pt x="417" y="28456"/>
                  </a:cubicBezTo>
                  <a:cubicBezTo>
                    <a:pt x="1" y="28039"/>
                    <a:pt x="1" y="27385"/>
                    <a:pt x="417" y="26968"/>
                  </a:cubicBezTo>
                  <a:lnTo>
                    <a:pt x="27063" y="310"/>
                  </a:lnTo>
                  <a:cubicBezTo>
                    <a:pt x="27278" y="107"/>
                    <a:pt x="27552" y="0"/>
                    <a:pt x="2781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dk2"/>
                </a:gs>
                <a:gs pos="100000">
                  <a:schemeClr val="lt2"/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47" name="Google Shape;147;p5"/>
            <p:cNvCxnSpPr/>
            <p:nvPr/>
          </p:nvCxnSpPr>
          <p:spPr>
            <a:xfrm flipH="1" rot="436104">
              <a:off x="4418401" y="4685478"/>
              <a:ext cx="713735" cy="700711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48" name="Google Shape;148;p5"/>
          <p:cNvGrpSpPr/>
          <p:nvPr/>
        </p:nvGrpSpPr>
        <p:grpSpPr>
          <a:xfrm>
            <a:off x="7893908" y="4151471"/>
            <a:ext cx="1540684" cy="1387652"/>
            <a:chOff x="3632834" y="4464921"/>
            <a:chExt cx="1540684" cy="1387652"/>
          </a:xfrm>
        </p:grpSpPr>
        <p:sp>
          <p:nvSpPr>
            <p:cNvPr id="149" name="Google Shape;149;p5"/>
            <p:cNvSpPr/>
            <p:nvPr/>
          </p:nvSpPr>
          <p:spPr>
            <a:xfrm rot="435267">
              <a:off x="3706171" y="4538535"/>
              <a:ext cx="1244549" cy="1240425"/>
            </a:xfrm>
            <a:custGeom>
              <a:rect b="b" l="l" r="r" t="t"/>
              <a:pathLst>
                <a:path extrusionOk="0" h="28873" w="28969">
                  <a:moveTo>
                    <a:pt x="27814" y="0"/>
                  </a:moveTo>
                  <a:cubicBezTo>
                    <a:pt x="28075" y="0"/>
                    <a:pt x="28349" y="107"/>
                    <a:pt x="28552" y="310"/>
                  </a:cubicBezTo>
                  <a:cubicBezTo>
                    <a:pt x="28968" y="727"/>
                    <a:pt x="28968" y="1381"/>
                    <a:pt x="28552" y="1798"/>
                  </a:cubicBezTo>
                  <a:lnTo>
                    <a:pt x="1906" y="28456"/>
                  </a:lnTo>
                  <a:cubicBezTo>
                    <a:pt x="1489" y="28873"/>
                    <a:pt x="834" y="28873"/>
                    <a:pt x="417" y="28456"/>
                  </a:cubicBezTo>
                  <a:cubicBezTo>
                    <a:pt x="1" y="28039"/>
                    <a:pt x="1" y="27385"/>
                    <a:pt x="417" y="26968"/>
                  </a:cubicBezTo>
                  <a:lnTo>
                    <a:pt x="27063" y="310"/>
                  </a:lnTo>
                  <a:cubicBezTo>
                    <a:pt x="27278" y="107"/>
                    <a:pt x="27552" y="0"/>
                    <a:pt x="2781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50" name="Google Shape;150;p5"/>
            <p:cNvCxnSpPr/>
            <p:nvPr/>
          </p:nvCxnSpPr>
          <p:spPr>
            <a:xfrm flipH="1" rot="436104">
              <a:off x="4418401" y="4685478"/>
              <a:ext cx="713735" cy="700711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51" name="Google Shape;151;p5"/>
          <p:cNvGrpSpPr/>
          <p:nvPr/>
        </p:nvGrpSpPr>
        <p:grpSpPr>
          <a:xfrm flipH="1" rot="10800000">
            <a:off x="8625038" y="-1089991"/>
            <a:ext cx="361129" cy="3106418"/>
            <a:chOff x="6317900" y="1197313"/>
            <a:chExt cx="180700" cy="1554375"/>
          </a:xfrm>
        </p:grpSpPr>
        <p:sp>
          <p:nvSpPr>
            <p:cNvPr id="152" name="Google Shape;152;p5"/>
            <p:cNvSpPr/>
            <p:nvPr/>
          </p:nvSpPr>
          <p:spPr>
            <a:xfrm>
              <a:off x="6367900" y="1231538"/>
              <a:ext cx="126225" cy="1520150"/>
            </a:xfrm>
            <a:custGeom>
              <a:rect b="b" l="l" r="r" t="t"/>
              <a:pathLst>
                <a:path extrusionOk="0" h="60806" w="5049">
                  <a:moveTo>
                    <a:pt x="167" y="60806"/>
                  </a:moveTo>
                  <a:lnTo>
                    <a:pt x="0" y="60806"/>
                  </a:lnTo>
                  <a:lnTo>
                    <a:pt x="0" y="4930"/>
                  </a:lnTo>
                  <a:lnTo>
                    <a:pt x="24" y="4894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9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5"/>
            <p:cNvSpPr/>
            <p:nvPr/>
          </p:nvSpPr>
          <p:spPr>
            <a:xfrm>
              <a:off x="6486675" y="1227088"/>
              <a:ext cx="11925" cy="11925"/>
            </a:xfrm>
            <a:custGeom>
              <a:rect b="b" l="l" r="r" t="t"/>
              <a:pathLst>
                <a:path extrusionOk="0" h="477" w="477">
                  <a:moveTo>
                    <a:pt x="0" y="238"/>
                  </a:moveTo>
                  <a:cubicBezTo>
                    <a:pt x="0" y="107"/>
                    <a:pt x="95" y="0"/>
                    <a:pt x="238" y="0"/>
                  </a:cubicBezTo>
                  <a:cubicBezTo>
                    <a:pt x="369" y="0"/>
                    <a:pt x="476" y="107"/>
                    <a:pt x="476" y="238"/>
                  </a:cubicBezTo>
                  <a:cubicBezTo>
                    <a:pt x="476" y="369"/>
                    <a:pt x="369" y="477"/>
                    <a:pt x="238" y="477"/>
                  </a:cubicBezTo>
                  <a:cubicBezTo>
                    <a:pt x="95" y="477"/>
                    <a:pt x="0" y="369"/>
                    <a:pt x="0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5"/>
            <p:cNvSpPr/>
            <p:nvPr/>
          </p:nvSpPr>
          <p:spPr>
            <a:xfrm>
              <a:off x="6342900" y="1216663"/>
              <a:ext cx="126225" cy="1535025"/>
            </a:xfrm>
            <a:custGeom>
              <a:rect b="b" l="l" r="r" t="t"/>
              <a:pathLst>
                <a:path extrusionOk="0" h="61401" w="5049">
                  <a:moveTo>
                    <a:pt x="167" y="61401"/>
                  </a:moveTo>
                  <a:lnTo>
                    <a:pt x="0" y="61401"/>
                  </a:lnTo>
                  <a:lnTo>
                    <a:pt x="0" y="4930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5"/>
            <p:cNvSpPr/>
            <p:nvPr/>
          </p:nvSpPr>
          <p:spPr>
            <a:xfrm>
              <a:off x="6461650" y="1212213"/>
              <a:ext cx="11950" cy="11925"/>
            </a:xfrm>
            <a:custGeom>
              <a:rect b="b" l="l" r="r" t="t"/>
              <a:pathLst>
                <a:path extrusionOk="0" h="477" w="478">
                  <a:moveTo>
                    <a:pt x="1" y="238"/>
                  </a:moveTo>
                  <a:cubicBezTo>
                    <a:pt x="1" y="107"/>
                    <a:pt x="108" y="0"/>
                    <a:pt x="239" y="0"/>
                  </a:cubicBezTo>
                  <a:cubicBezTo>
                    <a:pt x="370" y="0"/>
                    <a:pt x="477" y="107"/>
                    <a:pt x="477" y="238"/>
                  </a:cubicBezTo>
                  <a:cubicBezTo>
                    <a:pt x="477" y="369"/>
                    <a:pt x="370" y="476"/>
                    <a:pt x="239" y="476"/>
                  </a:cubicBezTo>
                  <a:cubicBezTo>
                    <a:pt x="108" y="476"/>
                    <a:pt x="1" y="369"/>
                    <a:pt x="1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5"/>
            <p:cNvSpPr/>
            <p:nvPr/>
          </p:nvSpPr>
          <p:spPr>
            <a:xfrm>
              <a:off x="6317900" y="1201788"/>
              <a:ext cx="126225" cy="1549900"/>
            </a:xfrm>
            <a:custGeom>
              <a:rect b="b" l="l" r="r" t="t"/>
              <a:pathLst>
                <a:path extrusionOk="0" h="61996" w="5049">
                  <a:moveTo>
                    <a:pt x="179" y="61996"/>
                  </a:moveTo>
                  <a:lnTo>
                    <a:pt x="0" y="61996"/>
                  </a:lnTo>
                  <a:lnTo>
                    <a:pt x="0" y="4929"/>
                  </a:lnTo>
                  <a:lnTo>
                    <a:pt x="4929" y="0"/>
                  </a:lnTo>
                  <a:lnTo>
                    <a:pt x="5048" y="119"/>
                  </a:lnTo>
                  <a:lnTo>
                    <a:pt x="179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5"/>
            <p:cNvSpPr/>
            <p:nvPr/>
          </p:nvSpPr>
          <p:spPr>
            <a:xfrm>
              <a:off x="6436650" y="1197313"/>
              <a:ext cx="11950" cy="11925"/>
            </a:xfrm>
            <a:custGeom>
              <a:rect b="b" l="l" r="r" t="t"/>
              <a:pathLst>
                <a:path extrusionOk="0" h="477" w="478">
                  <a:moveTo>
                    <a:pt x="1" y="239"/>
                  </a:moveTo>
                  <a:cubicBezTo>
                    <a:pt x="1" y="108"/>
                    <a:pt x="108" y="1"/>
                    <a:pt x="239" y="1"/>
                  </a:cubicBezTo>
                  <a:cubicBezTo>
                    <a:pt x="370" y="1"/>
                    <a:pt x="477" y="108"/>
                    <a:pt x="477" y="239"/>
                  </a:cubicBezTo>
                  <a:cubicBezTo>
                    <a:pt x="477" y="370"/>
                    <a:pt x="370" y="477"/>
                    <a:pt x="239" y="477"/>
                  </a:cubicBezTo>
                  <a:cubicBezTo>
                    <a:pt x="108" y="477"/>
                    <a:pt x="1" y="370"/>
                    <a:pt x="1" y="23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" name="Google Shape;158;p5"/>
          <p:cNvGrpSpPr/>
          <p:nvPr/>
        </p:nvGrpSpPr>
        <p:grpSpPr>
          <a:xfrm rot="10800000">
            <a:off x="157813" y="-1894141"/>
            <a:ext cx="361129" cy="3106418"/>
            <a:chOff x="6317900" y="1197313"/>
            <a:chExt cx="180700" cy="1554375"/>
          </a:xfrm>
        </p:grpSpPr>
        <p:sp>
          <p:nvSpPr>
            <p:cNvPr id="159" name="Google Shape;159;p5"/>
            <p:cNvSpPr/>
            <p:nvPr/>
          </p:nvSpPr>
          <p:spPr>
            <a:xfrm>
              <a:off x="6367900" y="1231538"/>
              <a:ext cx="126225" cy="1520150"/>
            </a:xfrm>
            <a:custGeom>
              <a:rect b="b" l="l" r="r" t="t"/>
              <a:pathLst>
                <a:path extrusionOk="0" h="60806" w="5049">
                  <a:moveTo>
                    <a:pt x="167" y="60806"/>
                  </a:moveTo>
                  <a:lnTo>
                    <a:pt x="0" y="60806"/>
                  </a:lnTo>
                  <a:lnTo>
                    <a:pt x="0" y="4930"/>
                  </a:lnTo>
                  <a:lnTo>
                    <a:pt x="24" y="4894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9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5"/>
            <p:cNvSpPr/>
            <p:nvPr/>
          </p:nvSpPr>
          <p:spPr>
            <a:xfrm>
              <a:off x="6486675" y="1227088"/>
              <a:ext cx="11925" cy="11925"/>
            </a:xfrm>
            <a:custGeom>
              <a:rect b="b" l="l" r="r" t="t"/>
              <a:pathLst>
                <a:path extrusionOk="0" h="477" w="477">
                  <a:moveTo>
                    <a:pt x="0" y="238"/>
                  </a:moveTo>
                  <a:cubicBezTo>
                    <a:pt x="0" y="107"/>
                    <a:pt x="95" y="0"/>
                    <a:pt x="238" y="0"/>
                  </a:cubicBezTo>
                  <a:cubicBezTo>
                    <a:pt x="369" y="0"/>
                    <a:pt x="476" y="107"/>
                    <a:pt x="476" y="238"/>
                  </a:cubicBezTo>
                  <a:cubicBezTo>
                    <a:pt x="476" y="369"/>
                    <a:pt x="369" y="477"/>
                    <a:pt x="238" y="477"/>
                  </a:cubicBezTo>
                  <a:cubicBezTo>
                    <a:pt x="95" y="477"/>
                    <a:pt x="0" y="369"/>
                    <a:pt x="0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5"/>
            <p:cNvSpPr/>
            <p:nvPr/>
          </p:nvSpPr>
          <p:spPr>
            <a:xfrm>
              <a:off x="6342900" y="1216663"/>
              <a:ext cx="126225" cy="1535025"/>
            </a:xfrm>
            <a:custGeom>
              <a:rect b="b" l="l" r="r" t="t"/>
              <a:pathLst>
                <a:path extrusionOk="0" h="61401" w="5049">
                  <a:moveTo>
                    <a:pt x="167" y="61401"/>
                  </a:moveTo>
                  <a:lnTo>
                    <a:pt x="0" y="61401"/>
                  </a:lnTo>
                  <a:lnTo>
                    <a:pt x="0" y="4930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5"/>
            <p:cNvSpPr/>
            <p:nvPr/>
          </p:nvSpPr>
          <p:spPr>
            <a:xfrm>
              <a:off x="6461650" y="1212213"/>
              <a:ext cx="11950" cy="11925"/>
            </a:xfrm>
            <a:custGeom>
              <a:rect b="b" l="l" r="r" t="t"/>
              <a:pathLst>
                <a:path extrusionOk="0" h="477" w="478">
                  <a:moveTo>
                    <a:pt x="1" y="238"/>
                  </a:moveTo>
                  <a:cubicBezTo>
                    <a:pt x="1" y="107"/>
                    <a:pt x="108" y="0"/>
                    <a:pt x="239" y="0"/>
                  </a:cubicBezTo>
                  <a:cubicBezTo>
                    <a:pt x="370" y="0"/>
                    <a:pt x="477" y="107"/>
                    <a:pt x="477" y="238"/>
                  </a:cubicBezTo>
                  <a:cubicBezTo>
                    <a:pt x="477" y="369"/>
                    <a:pt x="370" y="476"/>
                    <a:pt x="239" y="476"/>
                  </a:cubicBezTo>
                  <a:cubicBezTo>
                    <a:pt x="108" y="476"/>
                    <a:pt x="1" y="369"/>
                    <a:pt x="1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5"/>
            <p:cNvSpPr/>
            <p:nvPr/>
          </p:nvSpPr>
          <p:spPr>
            <a:xfrm>
              <a:off x="6317900" y="1201788"/>
              <a:ext cx="126225" cy="1549900"/>
            </a:xfrm>
            <a:custGeom>
              <a:rect b="b" l="l" r="r" t="t"/>
              <a:pathLst>
                <a:path extrusionOk="0" h="61996" w="5049">
                  <a:moveTo>
                    <a:pt x="179" y="61996"/>
                  </a:moveTo>
                  <a:lnTo>
                    <a:pt x="0" y="61996"/>
                  </a:lnTo>
                  <a:lnTo>
                    <a:pt x="0" y="4929"/>
                  </a:lnTo>
                  <a:lnTo>
                    <a:pt x="4929" y="0"/>
                  </a:lnTo>
                  <a:lnTo>
                    <a:pt x="5048" y="119"/>
                  </a:lnTo>
                  <a:lnTo>
                    <a:pt x="179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5"/>
            <p:cNvSpPr/>
            <p:nvPr/>
          </p:nvSpPr>
          <p:spPr>
            <a:xfrm>
              <a:off x="6436650" y="1197313"/>
              <a:ext cx="11950" cy="11925"/>
            </a:xfrm>
            <a:custGeom>
              <a:rect b="b" l="l" r="r" t="t"/>
              <a:pathLst>
                <a:path extrusionOk="0" h="477" w="478">
                  <a:moveTo>
                    <a:pt x="1" y="239"/>
                  </a:moveTo>
                  <a:cubicBezTo>
                    <a:pt x="1" y="108"/>
                    <a:pt x="108" y="1"/>
                    <a:pt x="239" y="1"/>
                  </a:cubicBezTo>
                  <a:cubicBezTo>
                    <a:pt x="370" y="1"/>
                    <a:pt x="477" y="108"/>
                    <a:pt x="477" y="239"/>
                  </a:cubicBezTo>
                  <a:cubicBezTo>
                    <a:pt x="477" y="370"/>
                    <a:pt x="370" y="477"/>
                    <a:pt x="239" y="477"/>
                  </a:cubicBezTo>
                  <a:cubicBezTo>
                    <a:pt x="108" y="477"/>
                    <a:pt x="1" y="370"/>
                    <a:pt x="1" y="23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" name="Google Shape;165;p5"/>
          <p:cNvGrpSpPr/>
          <p:nvPr/>
        </p:nvGrpSpPr>
        <p:grpSpPr>
          <a:xfrm rot="-5400000">
            <a:off x="8647825" y="2989950"/>
            <a:ext cx="315575" cy="366750"/>
            <a:chOff x="8558925" y="4522650"/>
            <a:chExt cx="315575" cy="366750"/>
          </a:xfrm>
        </p:grpSpPr>
        <p:grpSp>
          <p:nvGrpSpPr>
            <p:cNvPr id="166" name="Google Shape;166;p5"/>
            <p:cNvGrpSpPr/>
            <p:nvPr/>
          </p:nvGrpSpPr>
          <p:grpSpPr>
            <a:xfrm>
              <a:off x="8558925" y="4629825"/>
              <a:ext cx="107200" cy="107175"/>
              <a:chOff x="4125350" y="1946513"/>
              <a:chExt cx="107200" cy="107175"/>
            </a:xfrm>
          </p:grpSpPr>
          <p:sp>
            <p:nvSpPr>
              <p:cNvPr id="167" name="Google Shape;167;p5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rect b="b" l="l" r="r" t="t"/>
                <a:pathLst>
                  <a:path extrusionOk="0" h="4287" w="322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5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rect b="b" l="l" r="r" t="t"/>
                <a:pathLst>
                  <a:path extrusionOk="0" h="311" w="4288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5"/>
            <p:cNvGrpSpPr/>
            <p:nvPr/>
          </p:nvGrpSpPr>
          <p:grpSpPr>
            <a:xfrm>
              <a:off x="8711325" y="4782225"/>
              <a:ext cx="107200" cy="107175"/>
              <a:chOff x="4125350" y="1946513"/>
              <a:chExt cx="107200" cy="107175"/>
            </a:xfrm>
          </p:grpSpPr>
          <p:sp>
            <p:nvSpPr>
              <p:cNvPr id="170" name="Google Shape;170;p5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rect b="b" l="l" r="r" t="t"/>
                <a:pathLst>
                  <a:path extrusionOk="0" h="4287" w="322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5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rect b="b" l="l" r="r" t="t"/>
                <a:pathLst>
                  <a:path extrusionOk="0" h="311" w="4288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2" name="Google Shape;172;p5"/>
            <p:cNvGrpSpPr/>
            <p:nvPr/>
          </p:nvGrpSpPr>
          <p:grpSpPr>
            <a:xfrm>
              <a:off x="8767300" y="4522650"/>
              <a:ext cx="107200" cy="107175"/>
              <a:chOff x="4125350" y="1946513"/>
              <a:chExt cx="107200" cy="107175"/>
            </a:xfrm>
          </p:grpSpPr>
          <p:sp>
            <p:nvSpPr>
              <p:cNvPr id="173" name="Google Shape;173;p5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rect b="b" l="l" r="r" t="t"/>
                <a:pathLst>
                  <a:path extrusionOk="0" h="4287" w="322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" name="Google Shape;174;p5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rect b="b" l="l" r="r" t="t"/>
                <a:pathLst>
                  <a:path extrusionOk="0" h="311" w="4288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75" name="Google Shape;175;p5"/>
          <p:cNvGrpSpPr/>
          <p:nvPr/>
        </p:nvGrpSpPr>
        <p:grpSpPr>
          <a:xfrm flipH="1" rot="10800000">
            <a:off x="208200" y="3117216"/>
            <a:ext cx="194400" cy="112209"/>
            <a:chOff x="265900" y="3852516"/>
            <a:chExt cx="194400" cy="112209"/>
          </a:xfrm>
        </p:grpSpPr>
        <p:sp>
          <p:nvSpPr>
            <p:cNvPr id="176" name="Google Shape;176;p5"/>
            <p:cNvSpPr/>
            <p:nvPr/>
          </p:nvSpPr>
          <p:spPr>
            <a:xfrm rot="-5400000">
              <a:off x="258400" y="3860025"/>
              <a:ext cx="112200" cy="972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5"/>
            <p:cNvSpPr/>
            <p:nvPr/>
          </p:nvSpPr>
          <p:spPr>
            <a:xfrm rot="-5400000">
              <a:off x="355600" y="3860016"/>
              <a:ext cx="112200" cy="972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80" name="Google Shape;180;p6"/>
          <p:cNvSpPr/>
          <p:nvPr/>
        </p:nvSpPr>
        <p:spPr>
          <a:xfrm rot="-3599986">
            <a:off x="7364768" y="717262"/>
            <a:ext cx="4319099" cy="2721743"/>
          </a:xfrm>
          <a:custGeom>
            <a:rect b="b" l="l" r="r" t="t"/>
            <a:pathLst>
              <a:path extrusionOk="0" h="21902" w="34756">
                <a:moveTo>
                  <a:pt x="20385" y="1"/>
                </a:moveTo>
                <a:cubicBezTo>
                  <a:pt x="18425" y="1"/>
                  <a:pt x="17263" y="741"/>
                  <a:pt x="16955" y="953"/>
                </a:cubicBezTo>
                <a:cubicBezTo>
                  <a:pt x="16205" y="1441"/>
                  <a:pt x="15717" y="2287"/>
                  <a:pt x="15622" y="3180"/>
                </a:cubicBezTo>
                <a:cubicBezTo>
                  <a:pt x="15586" y="3692"/>
                  <a:pt x="15658" y="4239"/>
                  <a:pt x="15431" y="4692"/>
                </a:cubicBezTo>
                <a:cubicBezTo>
                  <a:pt x="15152" y="5229"/>
                  <a:pt x="14504" y="5493"/>
                  <a:pt x="13883" y="5493"/>
                </a:cubicBezTo>
                <a:cubicBezTo>
                  <a:pt x="13843" y="5493"/>
                  <a:pt x="13804" y="5492"/>
                  <a:pt x="13765" y="5489"/>
                </a:cubicBezTo>
                <a:cubicBezTo>
                  <a:pt x="13110" y="5466"/>
                  <a:pt x="12503" y="5239"/>
                  <a:pt x="11860" y="5085"/>
                </a:cubicBezTo>
                <a:cubicBezTo>
                  <a:pt x="11583" y="5028"/>
                  <a:pt x="11298" y="4988"/>
                  <a:pt x="11019" y="4988"/>
                </a:cubicBezTo>
                <a:cubicBezTo>
                  <a:pt x="10647" y="4988"/>
                  <a:pt x="10286" y="5060"/>
                  <a:pt x="9967" y="5263"/>
                </a:cubicBezTo>
                <a:cubicBezTo>
                  <a:pt x="9252" y="5728"/>
                  <a:pt x="9038" y="6716"/>
                  <a:pt x="9181" y="7549"/>
                </a:cubicBezTo>
                <a:cubicBezTo>
                  <a:pt x="9335" y="8383"/>
                  <a:pt x="9776" y="9133"/>
                  <a:pt x="10133" y="9907"/>
                </a:cubicBezTo>
                <a:cubicBezTo>
                  <a:pt x="10490" y="10681"/>
                  <a:pt x="10788" y="11550"/>
                  <a:pt x="10586" y="12383"/>
                </a:cubicBezTo>
                <a:cubicBezTo>
                  <a:pt x="10431" y="13002"/>
                  <a:pt x="10014" y="13562"/>
                  <a:pt x="9455" y="13860"/>
                </a:cubicBezTo>
                <a:cubicBezTo>
                  <a:pt x="9053" y="14069"/>
                  <a:pt x="8619" y="14150"/>
                  <a:pt x="8171" y="14150"/>
                </a:cubicBezTo>
                <a:cubicBezTo>
                  <a:pt x="7422" y="14150"/>
                  <a:pt x="6636" y="13924"/>
                  <a:pt x="5906" y="13693"/>
                </a:cubicBezTo>
                <a:cubicBezTo>
                  <a:pt x="5121" y="13443"/>
                  <a:pt x="4335" y="13205"/>
                  <a:pt x="3501" y="13145"/>
                </a:cubicBezTo>
                <a:cubicBezTo>
                  <a:pt x="3391" y="13137"/>
                  <a:pt x="3280" y="13133"/>
                  <a:pt x="3168" y="13133"/>
                </a:cubicBezTo>
                <a:cubicBezTo>
                  <a:pt x="2450" y="13133"/>
                  <a:pt x="1721" y="13304"/>
                  <a:pt x="1144" y="13717"/>
                </a:cubicBezTo>
                <a:cubicBezTo>
                  <a:pt x="537" y="14169"/>
                  <a:pt x="120" y="14943"/>
                  <a:pt x="191" y="15681"/>
                </a:cubicBezTo>
                <a:cubicBezTo>
                  <a:pt x="1" y="16991"/>
                  <a:pt x="477" y="18598"/>
                  <a:pt x="1084" y="19491"/>
                </a:cubicBezTo>
                <a:cubicBezTo>
                  <a:pt x="2073" y="20956"/>
                  <a:pt x="3740" y="21813"/>
                  <a:pt x="5430" y="21896"/>
                </a:cubicBezTo>
                <a:cubicBezTo>
                  <a:pt x="5519" y="21900"/>
                  <a:pt x="5607" y="21902"/>
                  <a:pt x="5695" y="21902"/>
                </a:cubicBezTo>
                <a:cubicBezTo>
                  <a:pt x="8342" y="21902"/>
                  <a:pt x="10769" y="20217"/>
                  <a:pt x="13419" y="19836"/>
                </a:cubicBezTo>
                <a:cubicBezTo>
                  <a:pt x="13826" y="19779"/>
                  <a:pt x="14231" y="19753"/>
                  <a:pt x="14637" y="19753"/>
                </a:cubicBezTo>
                <a:cubicBezTo>
                  <a:pt x="17083" y="19753"/>
                  <a:pt x="19515" y="20683"/>
                  <a:pt x="21956" y="21122"/>
                </a:cubicBezTo>
                <a:cubicBezTo>
                  <a:pt x="23037" y="21312"/>
                  <a:pt x="24137" y="21408"/>
                  <a:pt x="25238" y="21408"/>
                </a:cubicBezTo>
                <a:cubicBezTo>
                  <a:pt x="26212" y="21408"/>
                  <a:pt x="27186" y="21333"/>
                  <a:pt x="28147" y="21182"/>
                </a:cubicBezTo>
                <a:cubicBezTo>
                  <a:pt x="29481" y="20968"/>
                  <a:pt x="30826" y="20598"/>
                  <a:pt x="31981" y="19848"/>
                </a:cubicBezTo>
                <a:cubicBezTo>
                  <a:pt x="33124" y="19110"/>
                  <a:pt x="34077" y="17931"/>
                  <a:pt x="34362" y="16538"/>
                </a:cubicBezTo>
                <a:cubicBezTo>
                  <a:pt x="34755" y="14800"/>
                  <a:pt x="33993" y="12931"/>
                  <a:pt x="32791" y="11669"/>
                </a:cubicBezTo>
                <a:cubicBezTo>
                  <a:pt x="31576" y="10383"/>
                  <a:pt x="29969" y="9609"/>
                  <a:pt x="28362" y="9002"/>
                </a:cubicBezTo>
                <a:cubicBezTo>
                  <a:pt x="27373" y="8633"/>
                  <a:pt x="26361" y="8311"/>
                  <a:pt x="25468" y="7728"/>
                </a:cubicBezTo>
                <a:cubicBezTo>
                  <a:pt x="24575" y="7144"/>
                  <a:pt x="23802" y="6251"/>
                  <a:pt x="23635" y="5144"/>
                </a:cubicBezTo>
                <a:cubicBezTo>
                  <a:pt x="23504" y="4335"/>
                  <a:pt x="23718" y="3489"/>
                  <a:pt x="23563" y="2680"/>
                </a:cubicBezTo>
                <a:cubicBezTo>
                  <a:pt x="23278" y="1203"/>
                  <a:pt x="21861" y="13"/>
                  <a:pt x="20432" y="1"/>
                </a:cubicBezTo>
                <a:cubicBezTo>
                  <a:pt x="20416" y="1"/>
                  <a:pt x="20401" y="1"/>
                  <a:pt x="20385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6"/>
          <p:cNvSpPr/>
          <p:nvPr/>
        </p:nvSpPr>
        <p:spPr>
          <a:xfrm flipH="1" rot="3599986">
            <a:off x="-2713057" y="717262"/>
            <a:ext cx="4319099" cy="2721743"/>
          </a:xfrm>
          <a:custGeom>
            <a:rect b="b" l="l" r="r" t="t"/>
            <a:pathLst>
              <a:path extrusionOk="0" h="21902" w="34756">
                <a:moveTo>
                  <a:pt x="20385" y="1"/>
                </a:moveTo>
                <a:cubicBezTo>
                  <a:pt x="18425" y="1"/>
                  <a:pt x="17263" y="741"/>
                  <a:pt x="16955" y="953"/>
                </a:cubicBezTo>
                <a:cubicBezTo>
                  <a:pt x="16205" y="1441"/>
                  <a:pt x="15717" y="2287"/>
                  <a:pt x="15622" y="3180"/>
                </a:cubicBezTo>
                <a:cubicBezTo>
                  <a:pt x="15586" y="3692"/>
                  <a:pt x="15658" y="4239"/>
                  <a:pt x="15431" y="4692"/>
                </a:cubicBezTo>
                <a:cubicBezTo>
                  <a:pt x="15152" y="5229"/>
                  <a:pt x="14504" y="5493"/>
                  <a:pt x="13883" y="5493"/>
                </a:cubicBezTo>
                <a:cubicBezTo>
                  <a:pt x="13843" y="5493"/>
                  <a:pt x="13804" y="5492"/>
                  <a:pt x="13765" y="5489"/>
                </a:cubicBezTo>
                <a:cubicBezTo>
                  <a:pt x="13110" y="5466"/>
                  <a:pt x="12503" y="5239"/>
                  <a:pt x="11860" y="5085"/>
                </a:cubicBezTo>
                <a:cubicBezTo>
                  <a:pt x="11583" y="5028"/>
                  <a:pt x="11298" y="4988"/>
                  <a:pt x="11019" y="4988"/>
                </a:cubicBezTo>
                <a:cubicBezTo>
                  <a:pt x="10647" y="4988"/>
                  <a:pt x="10286" y="5060"/>
                  <a:pt x="9967" y="5263"/>
                </a:cubicBezTo>
                <a:cubicBezTo>
                  <a:pt x="9252" y="5728"/>
                  <a:pt x="9038" y="6716"/>
                  <a:pt x="9181" y="7549"/>
                </a:cubicBezTo>
                <a:cubicBezTo>
                  <a:pt x="9335" y="8383"/>
                  <a:pt x="9776" y="9133"/>
                  <a:pt x="10133" y="9907"/>
                </a:cubicBezTo>
                <a:cubicBezTo>
                  <a:pt x="10490" y="10681"/>
                  <a:pt x="10788" y="11550"/>
                  <a:pt x="10586" y="12383"/>
                </a:cubicBezTo>
                <a:cubicBezTo>
                  <a:pt x="10431" y="13002"/>
                  <a:pt x="10014" y="13562"/>
                  <a:pt x="9455" y="13860"/>
                </a:cubicBezTo>
                <a:cubicBezTo>
                  <a:pt x="9053" y="14069"/>
                  <a:pt x="8619" y="14150"/>
                  <a:pt x="8171" y="14150"/>
                </a:cubicBezTo>
                <a:cubicBezTo>
                  <a:pt x="7422" y="14150"/>
                  <a:pt x="6636" y="13924"/>
                  <a:pt x="5906" y="13693"/>
                </a:cubicBezTo>
                <a:cubicBezTo>
                  <a:pt x="5121" y="13443"/>
                  <a:pt x="4335" y="13205"/>
                  <a:pt x="3501" y="13145"/>
                </a:cubicBezTo>
                <a:cubicBezTo>
                  <a:pt x="3391" y="13137"/>
                  <a:pt x="3280" y="13133"/>
                  <a:pt x="3168" y="13133"/>
                </a:cubicBezTo>
                <a:cubicBezTo>
                  <a:pt x="2450" y="13133"/>
                  <a:pt x="1721" y="13304"/>
                  <a:pt x="1144" y="13717"/>
                </a:cubicBezTo>
                <a:cubicBezTo>
                  <a:pt x="537" y="14169"/>
                  <a:pt x="120" y="14943"/>
                  <a:pt x="191" y="15681"/>
                </a:cubicBezTo>
                <a:cubicBezTo>
                  <a:pt x="1" y="16991"/>
                  <a:pt x="477" y="18598"/>
                  <a:pt x="1084" y="19491"/>
                </a:cubicBezTo>
                <a:cubicBezTo>
                  <a:pt x="2073" y="20956"/>
                  <a:pt x="3740" y="21813"/>
                  <a:pt x="5430" y="21896"/>
                </a:cubicBezTo>
                <a:cubicBezTo>
                  <a:pt x="5519" y="21900"/>
                  <a:pt x="5607" y="21902"/>
                  <a:pt x="5695" y="21902"/>
                </a:cubicBezTo>
                <a:cubicBezTo>
                  <a:pt x="8342" y="21902"/>
                  <a:pt x="10769" y="20217"/>
                  <a:pt x="13419" y="19836"/>
                </a:cubicBezTo>
                <a:cubicBezTo>
                  <a:pt x="13826" y="19779"/>
                  <a:pt x="14231" y="19753"/>
                  <a:pt x="14637" y="19753"/>
                </a:cubicBezTo>
                <a:cubicBezTo>
                  <a:pt x="17083" y="19753"/>
                  <a:pt x="19515" y="20683"/>
                  <a:pt x="21956" y="21122"/>
                </a:cubicBezTo>
                <a:cubicBezTo>
                  <a:pt x="23037" y="21312"/>
                  <a:pt x="24137" y="21408"/>
                  <a:pt x="25238" y="21408"/>
                </a:cubicBezTo>
                <a:cubicBezTo>
                  <a:pt x="26212" y="21408"/>
                  <a:pt x="27186" y="21333"/>
                  <a:pt x="28147" y="21182"/>
                </a:cubicBezTo>
                <a:cubicBezTo>
                  <a:pt x="29481" y="20968"/>
                  <a:pt x="30826" y="20598"/>
                  <a:pt x="31981" y="19848"/>
                </a:cubicBezTo>
                <a:cubicBezTo>
                  <a:pt x="33124" y="19110"/>
                  <a:pt x="34077" y="17931"/>
                  <a:pt x="34362" y="16538"/>
                </a:cubicBezTo>
                <a:cubicBezTo>
                  <a:pt x="34755" y="14800"/>
                  <a:pt x="33993" y="12931"/>
                  <a:pt x="32791" y="11669"/>
                </a:cubicBezTo>
                <a:cubicBezTo>
                  <a:pt x="31576" y="10383"/>
                  <a:pt x="29969" y="9609"/>
                  <a:pt x="28362" y="9002"/>
                </a:cubicBezTo>
                <a:cubicBezTo>
                  <a:pt x="27373" y="8633"/>
                  <a:pt x="26361" y="8311"/>
                  <a:pt x="25468" y="7728"/>
                </a:cubicBezTo>
                <a:cubicBezTo>
                  <a:pt x="24575" y="7144"/>
                  <a:pt x="23802" y="6251"/>
                  <a:pt x="23635" y="5144"/>
                </a:cubicBezTo>
                <a:cubicBezTo>
                  <a:pt x="23504" y="4335"/>
                  <a:pt x="23718" y="3489"/>
                  <a:pt x="23563" y="2680"/>
                </a:cubicBezTo>
                <a:cubicBezTo>
                  <a:pt x="23278" y="1203"/>
                  <a:pt x="21861" y="13"/>
                  <a:pt x="20432" y="1"/>
                </a:cubicBezTo>
                <a:cubicBezTo>
                  <a:pt x="20416" y="1"/>
                  <a:pt x="20401" y="1"/>
                  <a:pt x="20385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2" name="Google Shape;182;p6"/>
          <p:cNvGrpSpPr/>
          <p:nvPr/>
        </p:nvGrpSpPr>
        <p:grpSpPr>
          <a:xfrm>
            <a:off x="8601699" y="3997293"/>
            <a:ext cx="438754" cy="772904"/>
            <a:chOff x="4950175" y="2998438"/>
            <a:chExt cx="88725" cy="156300"/>
          </a:xfrm>
        </p:grpSpPr>
        <p:sp>
          <p:nvSpPr>
            <p:cNvPr id="183" name="Google Shape;183;p6"/>
            <p:cNvSpPr/>
            <p:nvPr/>
          </p:nvSpPr>
          <p:spPr>
            <a:xfrm>
              <a:off x="5035000" y="315113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6"/>
            <p:cNvSpPr/>
            <p:nvPr/>
          </p:nvSpPr>
          <p:spPr>
            <a:xfrm>
              <a:off x="5035000" y="3135663"/>
              <a:ext cx="3900" cy="3875"/>
            </a:xfrm>
            <a:custGeom>
              <a:rect b="b" l="l" r="r" t="t"/>
              <a:pathLst>
                <a:path extrusionOk="0" h="155" w="156">
                  <a:moveTo>
                    <a:pt x="72" y="0"/>
                  </a:moveTo>
                  <a:cubicBezTo>
                    <a:pt x="36" y="0"/>
                    <a:pt x="0" y="36"/>
                    <a:pt x="0" y="83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3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6"/>
            <p:cNvSpPr/>
            <p:nvPr/>
          </p:nvSpPr>
          <p:spPr>
            <a:xfrm>
              <a:off x="5035000" y="3120463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72" y="1"/>
                  </a:moveTo>
                  <a:cubicBezTo>
                    <a:pt x="36" y="1"/>
                    <a:pt x="0" y="37"/>
                    <a:pt x="0" y="72"/>
                  </a:cubicBezTo>
                  <a:cubicBezTo>
                    <a:pt x="0" y="120"/>
                    <a:pt x="36" y="156"/>
                    <a:pt x="72" y="156"/>
                  </a:cubicBezTo>
                  <a:cubicBezTo>
                    <a:pt x="119" y="156"/>
                    <a:pt x="155" y="120"/>
                    <a:pt x="155" y="72"/>
                  </a:cubicBezTo>
                  <a:cubicBezTo>
                    <a:pt x="155" y="37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6"/>
            <p:cNvSpPr/>
            <p:nvPr/>
          </p:nvSpPr>
          <p:spPr>
            <a:xfrm>
              <a:off x="5035000" y="310528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6"/>
            <p:cNvSpPr/>
            <p:nvPr/>
          </p:nvSpPr>
          <p:spPr>
            <a:xfrm>
              <a:off x="5035000" y="3090113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6"/>
            <p:cNvSpPr/>
            <p:nvPr/>
          </p:nvSpPr>
          <p:spPr>
            <a:xfrm>
              <a:off x="5035000" y="3074638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6"/>
            <p:cNvSpPr/>
            <p:nvPr/>
          </p:nvSpPr>
          <p:spPr>
            <a:xfrm>
              <a:off x="5035000" y="3059463"/>
              <a:ext cx="3900" cy="3875"/>
            </a:xfrm>
            <a:custGeom>
              <a:rect b="b" l="l" r="r" t="t"/>
              <a:pathLst>
                <a:path extrusionOk="0" h="155" w="156">
                  <a:moveTo>
                    <a:pt x="72" y="0"/>
                  </a:moveTo>
                  <a:cubicBezTo>
                    <a:pt x="36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6"/>
            <p:cNvSpPr/>
            <p:nvPr/>
          </p:nvSpPr>
          <p:spPr>
            <a:xfrm>
              <a:off x="5035000" y="3044263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1"/>
                  </a:moveTo>
                  <a:cubicBezTo>
                    <a:pt x="36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6"/>
            <p:cNvSpPr/>
            <p:nvPr/>
          </p:nvSpPr>
          <p:spPr>
            <a:xfrm>
              <a:off x="5035000" y="302908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6"/>
            <p:cNvSpPr/>
            <p:nvPr/>
          </p:nvSpPr>
          <p:spPr>
            <a:xfrm>
              <a:off x="5035000" y="3013613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20"/>
                    <a:pt x="36" y="155"/>
                    <a:pt x="72" y="155"/>
                  </a:cubicBezTo>
                  <a:cubicBezTo>
                    <a:pt x="119" y="155"/>
                    <a:pt x="155" y="120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6"/>
            <p:cNvSpPr/>
            <p:nvPr/>
          </p:nvSpPr>
          <p:spPr>
            <a:xfrm>
              <a:off x="5035000" y="2998438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2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6"/>
            <p:cNvSpPr/>
            <p:nvPr/>
          </p:nvSpPr>
          <p:spPr>
            <a:xfrm>
              <a:off x="5018025" y="3135663"/>
              <a:ext cx="3900" cy="3875"/>
            </a:xfrm>
            <a:custGeom>
              <a:rect b="b" l="l" r="r" t="t"/>
              <a:pathLst>
                <a:path extrusionOk="0" h="155" w="156">
                  <a:moveTo>
                    <a:pt x="84" y="0"/>
                  </a:moveTo>
                  <a:cubicBezTo>
                    <a:pt x="48" y="0"/>
                    <a:pt x="1" y="36"/>
                    <a:pt x="13" y="83"/>
                  </a:cubicBezTo>
                  <a:cubicBezTo>
                    <a:pt x="13" y="119"/>
                    <a:pt x="48" y="155"/>
                    <a:pt x="84" y="155"/>
                  </a:cubicBezTo>
                  <a:cubicBezTo>
                    <a:pt x="132" y="155"/>
                    <a:pt x="155" y="119"/>
                    <a:pt x="155" y="83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6"/>
            <p:cNvSpPr/>
            <p:nvPr/>
          </p:nvSpPr>
          <p:spPr>
            <a:xfrm>
              <a:off x="5018025" y="3120463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84" y="1"/>
                  </a:moveTo>
                  <a:cubicBezTo>
                    <a:pt x="48" y="1"/>
                    <a:pt x="1" y="37"/>
                    <a:pt x="13" y="72"/>
                  </a:cubicBezTo>
                  <a:cubicBezTo>
                    <a:pt x="13" y="120"/>
                    <a:pt x="48" y="156"/>
                    <a:pt x="84" y="156"/>
                  </a:cubicBezTo>
                  <a:cubicBezTo>
                    <a:pt x="132" y="156"/>
                    <a:pt x="155" y="120"/>
                    <a:pt x="155" y="72"/>
                  </a:cubicBezTo>
                  <a:cubicBezTo>
                    <a:pt x="155" y="37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6"/>
            <p:cNvSpPr/>
            <p:nvPr/>
          </p:nvSpPr>
          <p:spPr>
            <a:xfrm>
              <a:off x="5018025" y="310528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6"/>
            <p:cNvSpPr/>
            <p:nvPr/>
          </p:nvSpPr>
          <p:spPr>
            <a:xfrm>
              <a:off x="5018325" y="3090113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0"/>
                  </a:moveTo>
                  <a:cubicBezTo>
                    <a:pt x="36" y="0"/>
                    <a:pt x="1" y="24"/>
                    <a:pt x="1" y="72"/>
                  </a:cubicBezTo>
                  <a:cubicBezTo>
                    <a:pt x="1" y="119"/>
                    <a:pt x="36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6"/>
            <p:cNvSpPr/>
            <p:nvPr/>
          </p:nvSpPr>
          <p:spPr>
            <a:xfrm>
              <a:off x="5018325" y="3074638"/>
              <a:ext cx="3600" cy="3900"/>
            </a:xfrm>
            <a:custGeom>
              <a:rect b="b" l="l" r="r" t="t"/>
              <a:pathLst>
                <a:path extrusionOk="0" h="156" w="144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6"/>
            <p:cNvSpPr/>
            <p:nvPr/>
          </p:nvSpPr>
          <p:spPr>
            <a:xfrm>
              <a:off x="5018325" y="3059463"/>
              <a:ext cx="3600" cy="3875"/>
            </a:xfrm>
            <a:custGeom>
              <a:rect b="b" l="l" r="r" t="t"/>
              <a:pathLst>
                <a:path extrusionOk="0" h="155" w="144">
                  <a:moveTo>
                    <a:pt x="72" y="0"/>
                  </a:moveTo>
                  <a:cubicBezTo>
                    <a:pt x="36" y="0"/>
                    <a:pt x="1" y="36"/>
                    <a:pt x="1" y="71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6"/>
            <p:cNvSpPr/>
            <p:nvPr/>
          </p:nvSpPr>
          <p:spPr>
            <a:xfrm>
              <a:off x="5018025" y="3044263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84" y="1"/>
                  </a:moveTo>
                  <a:cubicBezTo>
                    <a:pt x="48" y="1"/>
                    <a:pt x="1" y="25"/>
                    <a:pt x="13" y="72"/>
                  </a:cubicBezTo>
                  <a:cubicBezTo>
                    <a:pt x="13" y="120"/>
                    <a:pt x="48" y="144"/>
                    <a:pt x="84" y="144"/>
                  </a:cubicBezTo>
                  <a:cubicBezTo>
                    <a:pt x="132" y="144"/>
                    <a:pt x="155" y="120"/>
                    <a:pt x="155" y="72"/>
                  </a:cubicBezTo>
                  <a:cubicBezTo>
                    <a:pt x="155" y="25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6"/>
            <p:cNvSpPr/>
            <p:nvPr/>
          </p:nvSpPr>
          <p:spPr>
            <a:xfrm>
              <a:off x="5018025" y="302908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6"/>
            <p:cNvSpPr/>
            <p:nvPr/>
          </p:nvSpPr>
          <p:spPr>
            <a:xfrm>
              <a:off x="5018025" y="3013613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84" y="0"/>
                  </a:moveTo>
                  <a:cubicBezTo>
                    <a:pt x="48" y="0"/>
                    <a:pt x="1" y="36"/>
                    <a:pt x="13" y="84"/>
                  </a:cubicBezTo>
                  <a:cubicBezTo>
                    <a:pt x="13" y="120"/>
                    <a:pt x="48" y="155"/>
                    <a:pt x="84" y="155"/>
                  </a:cubicBezTo>
                  <a:cubicBezTo>
                    <a:pt x="132" y="155"/>
                    <a:pt x="155" y="120"/>
                    <a:pt x="155" y="84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6"/>
            <p:cNvSpPr/>
            <p:nvPr/>
          </p:nvSpPr>
          <p:spPr>
            <a:xfrm>
              <a:off x="5001350" y="3120463"/>
              <a:ext cx="3600" cy="3900"/>
            </a:xfrm>
            <a:custGeom>
              <a:rect b="b" l="l" r="r" t="t"/>
              <a:pathLst>
                <a:path extrusionOk="0" h="156" w="144">
                  <a:moveTo>
                    <a:pt x="72" y="1"/>
                  </a:moveTo>
                  <a:cubicBezTo>
                    <a:pt x="25" y="1"/>
                    <a:pt x="1" y="37"/>
                    <a:pt x="1" y="72"/>
                  </a:cubicBezTo>
                  <a:cubicBezTo>
                    <a:pt x="1" y="120"/>
                    <a:pt x="25" y="156"/>
                    <a:pt x="72" y="156"/>
                  </a:cubicBezTo>
                  <a:cubicBezTo>
                    <a:pt x="120" y="156"/>
                    <a:pt x="144" y="120"/>
                    <a:pt x="144" y="72"/>
                  </a:cubicBezTo>
                  <a:cubicBezTo>
                    <a:pt x="144" y="37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6"/>
            <p:cNvSpPr/>
            <p:nvPr/>
          </p:nvSpPr>
          <p:spPr>
            <a:xfrm>
              <a:off x="5001350" y="3105288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6"/>
            <p:cNvSpPr/>
            <p:nvPr/>
          </p:nvSpPr>
          <p:spPr>
            <a:xfrm>
              <a:off x="5001350" y="3090113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0"/>
                  </a:moveTo>
                  <a:cubicBezTo>
                    <a:pt x="25" y="0"/>
                    <a:pt x="1" y="24"/>
                    <a:pt x="1" y="72"/>
                  </a:cubicBezTo>
                  <a:cubicBezTo>
                    <a:pt x="1" y="119"/>
                    <a:pt x="25" y="143"/>
                    <a:pt x="72" y="143"/>
                  </a:cubicBezTo>
                  <a:cubicBezTo>
                    <a:pt x="120" y="143"/>
                    <a:pt x="144" y="119"/>
                    <a:pt x="144" y="72"/>
                  </a:cubicBezTo>
                  <a:cubicBezTo>
                    <a:pt x="144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6"/>
            <p:cNvSpPr/>
            <p:nvPr/>
          </p:nvSpPr>
          <p:spPr>
            <a:xfrm>
              <a:off x="5001350" y="3074638"/>
              <a:ext cx="3600" cy="3900"/>
            </a:xfrm>
            <a:custGeom>
              <a:rect b="b" l="l" r="r" t="t"/>
              <a:pathLst>
                <a:path extrusionOk="0" h="156" w="144">
                  <a:moveTo>
                    <a:pt x="72" y="0"/>
                  </a:moveTo>
                  <a:cubicBezTo>
                    <a:pt x="25" y="0"/>
                    <a:pt x="1" y="36"/>
                    <a:pt x="1" y="84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84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6"/>
            <p:cNvSpPr/>
            <p:nvPr/>
          </p:nvSpPr>
          <p:spPr>
            <a:xfrm>
              <a:off x="5001350" y="3059463"/>
              <a:ext cx="3600" cy="3875"/>
            </a:xfrm>
            <a:custGeom>
              <a:rect b="b" l="l" r="r" t="t"/>
              <a:pathLst>
                <a:path extrusionOk="0" h="155" w="144">
                  <a:moveTo>
                    <a:pt x="72" y="0"/>
                  </a:moveTo>
                  <a:cubicBezTo>
                    <a:pt x="25" y="0"/>
                    <a:pt x="1" y="36"/>
                    <a:pt x="1" y="71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71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6"/>
            <p:cNvSpPr/>
            <p:nvPr/>
          </p:nvSpPr>
          <p:spPr>
            <a:xfrm>
              <a:off x="5001350" y="3044263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1"/>
                  </a:moveTo>
                  <a:cubicBezTo>
                    <a:pt x="25" y="1"/>
                    <a:pt x="1" y="25"/>
                    <a:pt x="1" y="72"/>
                  </a:cubicBezTo>
                  <a:cubicBezTo>
                    <a:pt x="1" y="120"/>
                    <a:pt x="25" y="144"/>
                    <a:pt x="72" y="144"/>
                  </a:cubicBezTo>
                  <a:cubicBezTo>
                    <a:pt x="120" y="144"/>
                    <a:pt x="144" y="120"/>
                    <a:pt x="144" y="72"/>
                  </a:cubicBezTo>
                  <a:cubicBezTo>
                    <a:pt x="144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6"/>
            <p:cNvSpPr/>
            <p:nvPr/>
          </p:nvSpPr>
          <p:spPr>
            <a:xfrm>
              <a:off x="5001350" y="3029088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6"/>
            <p:cNvSpPr/>
            <p:nvPr/>
          </p:nvSpPr>
          <p:spPr>
            <a:xfrm>
              <a:off x="4984100" y="310528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1"/>
                  </a:moveTo>
                  <a:cubicBezTo>
                    <a:pt x="48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6"/>
            <p:cNvSpPr/>
            <p:nvPr/>
          </p:nvSpPr>
          <p:spPr>
            <a:xfrm>
              <a:off x="4984100" y="3090113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0"/>
                  </a:moveTo>
                  <a:cubicBezTo>
                    <a:pt x="48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6"/>
            <p:cNvSpPr/>
            <p:nvPr/>
          </p:nvSpPr>
          <p:spPr>
            <a:xfrm>
              <a:off x="4984100" y="3074638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72" y="0"/>
                  </a:moveTo>
                  <a:cubicBezTo>
                    <a:pt x="48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6"/>
            <p:cNvSpPr/>
            <p:nvPr/>
          </p:nvSpPr>
          <p:spPr>
            <a:xfrm>
              <a:off x="4984100" y="3059463"/>
              <a:ext cx="3900" cy="3875"/>
            </a:xfrm>
            <a:custGeom>
              <a:rect b="b" l="l" r="r" t="t"/>
              <a:pathLst>
                <a:path extrusionOk="0" h="155" w="156">
                  <a:moveTo>
                    <a:pt x="72" y="0"/>
                  </a:moveTo>
                  <a:cubicBezTo>
                    <a:pt x="48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6"/>
            <p:cNvSpPr/>
            <p:nvPr/>
          </p:nvSpPr>
          <p:spPr>
            <a:xfrm>
              <a:off x="4984100" y="3044263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1"/>
                  </a:moveTo>
                  <a:cubicBezTo>
                    <a:pt x="48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6"/>
            <p:cNvSpPr/>
            <p:nvPr/>
          </p:nvSpPr>
          <p:spPr>
            <a:xfrm>
              <a:off x="4967425" y="3090113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0"/>
                  </a:moveTo>
                  <a:cubicBezTo>
                    <a:pt x="24" y="0"/>
                    <a:pt x="1" y="24"/>
                    <a:pt x="1" y="72"/>
                  </a:cubicBezTo>
                  <a:cubicBezTo>
                    <a:pt x="1" y="119"/>
                    <a:pt x="24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6"/>
            <p:cNvSpPr/>
            <p:nvPr/>
          </p:nvSpPr>
          <p:spPr>
            <a:xfrm>
              <a:off x="4967425" y="3074638"/>
              <a:ext cx="3600" cy="3900"/>
            </a:xfrm>
            <a:custGeom>
              <a:rect b="b" l="l" r="r" t="t"/>
              <a:pathLst>
                <a:path extrusionOk="0" h="156" w="144">
                  <a:moveTo>
                    <a:pt x="72" y="0"/>
                  </a:moveTo>
                  <a:cubicBezTo>
                    <a:pt x="24" y="0"/>
                    <a:pt x="1" y="36"/>
                    <a:pt x="1" y="84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6"/>
            <p:cNvSpPr/>
            <p:nvPr/>
          </p:nvSpPr>
          <p:spPr>
            <a:xfrm>
              <a:off x="4967425" y="3059463"/>
              <a:ext cx="3600" cy="3875"/>
            </a:xfrm>
            <a:custGeom>
              <a:rect b="b" l="l" r="r" t="t"/>
              <a:pathLst>
                <a:path extrusionOk="0" h="155" w="144">
                  <a:moveTo>
                    <a:pt x="72" y="0"/>
                  </a:moveTo>
                  <a:cubicBezTo>
                    <a:pt x="24" y="0"/>
                    <a:pt x="1" y="36"/>
                    <a:pt x="1" y="71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6"/>
            <p:cNvSpPr/>
            <p:nvPr/>
          </p:nvSpPr>
          <p:spPr>
            <a:xfrm>
              <a:off x="4950175" y="3074638"/>
              <a:ext cx="3875" cy="3900"/>
            </a:xfrm>
            <a:custGeom>
              <a:rect b="b" l="l" r="r" t="t"/>
              <a:pathLst>
                <a:path extrusionOk="0" h="156" w="155">
                  <a:moveTo>
                    <a:pt x="83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83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9" name="Google Shape;219;p6"/>
          <p:cNvGrpSpPr/>
          <p:nvPr/>
        </p:nvGrpSpPr>
        <p:grpSpPr>
          <a:xfrm>
            <a:off x="3789809" y="4520733"/>
            <a:ext cx="1391222" cy="1387652"/>
            <a:chOff x="4010510" y="4522646"/>
            <a:chExt cx="1391222" cy="1387652"/>
          </a:xfrm>
        </p:grpSpPr>
        <p:sp>
          <p:nvSpPr>
            <p:cNvPr id="220" name="Google Shape;220;p6"/>
            <p:cNvSpPr/>
            <p:nvPr/>
          </p:nvSpPr>
          <p:spPr>
            <a:xfrm rot="435267">
              <a:off x="4083847" y="4596260"/>
              <a:ext cx="1244549" cy="1240425"/>
            </a:xfrm>
            <a:custGeom>
              <a:rect b="b" l="l" r="r" t="t"/>
              <a:pathLst>
                <a:path extrusionOk="0" h="28873" w="28969">
                  <a:moveTo>
                    <a:pt x="27814" y="0"/>
                  </a:moveTo>
                  <a:cubicBezTo>
                    <a:pt x="28075" y="0"/>
                    <a:pt x="28349" y="107"/>
                    <a:pt x="28552" y="310"/>
                  </a:cubicBezTo>
                  <a:cubicBezTo>
                    <a:pt x="28968" y="727"/>
                    <a:pt x="28968" y="1381"/>
                    <a:pt x="28552" y="1798"/>
                  </a:cubicBezTo>
                  <a:lnTo>
                    <a:pt x="1906" y="28456"/>
                  </a:lnTo>
                  <a:cubicBezTo>
                    <a:pt x="1489" y="28873"/>
                    <a:pt x="834" y="28873"/>
                    <a:pt x="417" y="28456"/>
                  </a:cubicBezTo>
                  <a:cubicBezTo>
                    <a:pt x="1" y="28039"/>
                    <a:pt x="1" y="27385"/>
                    <a:pt x="417" y="26968"/>
                  </a:cubicBezTo>
                  <a:lnTo>
                    <a:pt x="27063" y="310"/>
                  </a:lnTo>
                  <a:cubicBezTo>
                    <a:pt x="27278" y="107"/>
                    <a:pt x="27552" y="0"/>
                    <a:pt x="2781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dk2"/>
                </a:gs>
                <a:gs pos="100000">
                  <a:schemeClr val="lt2"/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21" name="Google Shape;221;p6"/>
            <p:cNvCxnSpPr/>
            <p:nvPr/>
          </p:nvCxnSpPr>
          <p:spPr>
            <a:xfrm flipH="1" rot="436104">
              <a:off x="4223501" y="4695678"/>
              <a:ext cx="713735" cy="700711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222" name="Google Shape;222;p6"/>
          <p:cNvGrpSpPr/>
          <p:nvPr/>
        </p:nvGrpSpPr>
        <p:grpSpPr>
          <a:xfrm>
            <a:off x="1772900" y="4810116"/>
            <a:ext cx="194400" cy="112209"/>
            <a:chOff x="265900" y="3852516"/>
            <a:chExt cx="194400" cy="112209"/>
          </a:xfrm>
        </p:grpSpPr>
        <p:sp>
          <p:nvSpPr>
            <p:cNvPr id="223" name="Google Shape;223;p6"/>
            <p:cNvSpPr/>
            <p:nvPr/>
          </p:nvSpPr>
          <p:spPr>
            <a:xfrm rot="-5400000">
              <a:off x="258400" y="3860025"/>
              <a:ext cx="112200" cy="972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6"/>
            <p:cNvSpPr/>
            <p:nvPr/>
          </p:nvSpPr>
          <p:spPr>
            <a:xfrm rot="-5400000">
              <a:off x="355600" y="3860016"/>
              <a:ext cx="112200" cy="972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5" name="Google Shape;225;p6"/>
          <p:cNvGrpSpPr/>
          <p:nvPr/>
        </p:nvGrpSpPr>
        <p:grpSpPr>
          <a:xfrm>
            <a:off x="216575" y="1666525"/>
            <a:ext cx="315575" cy="366750"/>
            <a:chOff x="8558925" y="4522650"/>
            <a:chExt cx="315575" cy="366750"/>
          </a:xfrm>
        </p:grpSpPr>
        <p:grpSp>
          <p:nvGrpSpPr>
            <p:cNvPr id="226" name="Google Shape;226;p6"/>
            <p:cNvGrpSpPr/>
            <p:nvPr/>
          </p:nvGrpSpPr>
          <p:grpSpPr>
            <a:xfrm>
              <a:off x="8558925" y="4629825"/>
              <a:ext cx="107200" cy="107175"/>
              <a:chOff x="4125350" y="1946513"/>
              <a:chExt cx="107200" cy="107175"/>
            </a:xfrm>
          </p:grpSpPr>
          <p:sp>
            <p:nvSpPr>
              <p:cNvPr id="227" name="Google Shape;227;p6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rect b="b" l="l" r="r" t="t"/>
                <a:pathLst>
                  <a:path extrusionOk="0" h="4287" w="322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" name="Google Shape;228;p6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rect b="b" l="l" r="r" t="t"/>
                <a:pathLst>
                  <a:path extrusionOk="0" h="311" w="4288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9" name="Google Shape;229;p6"/>
            <p:cNvGrpSpPr/>
            <p:nvPr/>
          </p:nvGrpSpPr>
          <p:grpSpPr>
            <a:xfrm>
              <a:off x="8711325" y="4782225"/>
              <a:ext cx="107200" cy="107175"/>
              <a:chOff x="4125350" y="1946513"/>
              <a:chExt cx="107200" cy="107175"/>
            </a:xfrm>
          </p:grpSpPr>
          <p:sp>
            <p:nvSpPr>
              <p:cNvPr id="230" name="Google Shape;230;p6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rect b="b" l="l" r="r" t="t"/>
                <a:pathLst>
                  <a:path extrusionOk="0" h="4287" w="322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6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rect b="b" l="l" r="r" t="t"/>
                <a:pathLst>
                  <a:path extrusionOk="0" h="311" w="4288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2" name="Google Shape;232;p6"/>
            <p:cNvGrpSpPr/>
            <p:nvPr/>
          </p:nvGrpSpPr>
          <p:grpSpPr>
            <a:xfrm>
              <a:off x="8767300" y="4522650"/>
              <a:ext cx="107200" cy="107175"/>
              <a:chOff x="4125350" y="1946513"/>
              <a:chExt cx="107200" cy="107175"/>
            </a:xfrm>
          </p:grpSpPr>
          <p:sp>
            <p:nvSpPr>
              <p:cNvPr id="233" name="Google Shape;233;p6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rect b="b" l="l" r="r" t="t"/>
                <a:pathLst>
                  <a:path extrusionOk="0" h="4287" w="322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" name="Google Shape;234;p6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rect b="b" l="l" r="r" t="t"/>
                <a:pathLst>
                  <a:path extrusionOk="0" h="311" w="4288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35" name="Google Shape;235;p6"/>
          <p:cNvSpPr/>
          <p:nvPr/>
        </p:nvSpPr>
        <p:spPr>
          <a:xfrm rot="5400000">
            <a:off x="7093213" y="4817613"/>
            <a:ext cx="112200" cy="97200"/>
          </a:xfrm>
          <a:prstGeom prst="triangle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6" name="Google Shape;236;p6"/>
          <p:cNvGrpSpPr/>
          <p:nvPr/>
        </p:nvGrpSpPr>
        <p:grpSpPr>
          <a:xfrm>
            <a:off x="-756900" y="-937412"/>
            <a:ext cx="1476900" cy="1476900"/>
            <a:chOff x="8632950" y="-311150"/>
            <a:chExt cx="1476900" cy="1476900"/>
          </a:xfrm>
        </p:grpSpPr>
        <p:sp>
          <p:nvSpPr>
            <p:cNvPr id="237" name="Google Shape;237;p6"/>
            <p:cNvSpPr/>
            <p:nvPr/>
          </p:nvSpPr>
          <p:spPr>
            <a:xfrm>
              <a:off x="8763750" y="-180350"/>
              <a:ext cx="1215300" cy="12153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6"/>
            <p:cNvSpPr/>
            <p:nvPr/>
          </p:nvSpPr>
          <p:spPr>
            <a:xfrm>
              <a:off x="8632950" y="-311150"/>
              <a:ext cx="1476900" cy="14769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9" name="Google Shape;239;p6"/>
          <p:cNvGrpSpPr/>
          <p:nvPr/>
        </p:nvGrpSpPr>
        <p:grpSpPr>
          <a:xfrm>
            <a:off x="8424000" y="-937412"/>
            <a:ext cx="1476900" cy="1476900"/>
            <a:chOff x="8632950" y="-311150"/>
            <a:chExt cx="1476900" cy="1476900"/>
          </a:xfrm>
        </p:grpSpPr>
        <p:sp>
          <p:nvSpPr>
            <p:cNvPr id="240" name="Google Shape;240;p6"/>
            <p:cNvSpPr/>
            <p:nvPr/>
          </p:nvSpPr>
          <p:spPr>
            <a:xfrm>
              <a:off x="8763750" y="-180350"/>
              <a:ext cx="1215300" cy="12153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6"/>
            <p:cNvSpPr/>
            <p:nvPr/>
          </p:nvSpPr>
          <p:spPr>
            <a:xfrm>
              <a:off x="8632950" y="-311150"/>
              <a:ext cx="1476900" cy="14769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7"/>
          <p:cNvSpPr txBox="1"/>
          <p:nvPr>
            <p:ph type="title"/>
          </p:nvPr>
        </p:nvSpPr>
        <p:spPr>
          <a:xfrm>
            <a:off x="1569600" y="1268375"/>
            <a:ext cx="6004800" cy="848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44" name="Google Shape;244;p7"/>
          <p:cNvSpPr txBox="1"/>
          <p:nvPr>
            <p:ph idx="1" type="subTitle"/>
          </p:nvPr>
        </p:nvSpPr>
        <p:spPr>
          <a:xfrm>
            <a:off x="1569600" y="2400023"/>
            <a:ext cx="6004800" cy="12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5" name="Google Shape;245;p7"/>
          <p:cNvSpPr/>
          <p:nvPr/>
        </p:nvSpPr>
        <p:spPr>
          <a:xfrm rot="-6012810">
            <a:off x="6446180" y="-972564"/>
            <a:ext cx="4319100" cy="2721744"/>
          </a:xfrm>
          <a:custGeom>
            <a:rect b="b" l="l" r="r" t="t"/>
            <a:pathLst>
              <a:path extrusionOk="0" h="21902" w="34756">
                <a:moveTo>
                  <a:pt x="20385" y="1"/>
                </a:moveTo>
                <a:cubicBezTo>
                  <a:pt x="18425" y="1"/>
                  <a:pt x="17263" y="741"/>
                  <a:pt x="16955" y="953"/>
                </a:cubicBezTo>
                <a:cubicBezTo>
                  <a:pt x="16205" y="1441"/>
                  <a:pt x="15717" y="2287"/>
                  <a:pt x="15622" y="3180"/>
                </a:cubicBezTo>
                <a:cubicBezTo>
                  <a:pt x="15586" y="3692"/>
                  <a:pt x="15658" y="4239"/>
                  <a:pt x="15431" y="4692"/>
                </a:cubicBezTo>
                <a:cubicBezTo>
                  <a:pt x="15152" y="5229"/>
                  <a:pt x="14504" y="5493"/>
                  <a:pt x="13883" y="5493"/>
                </a:cubicBezTo>
                <a:cubicBezTo>
                  <a:pt x="13843" y="5493"/>
                  <a:pt x="13804" y="5492"/>
                  <a:pt x="13765" y="5489"/>
                </a:cubicBezTo>
                <a:cubicBezTo>
                  <a:pt x="13110" y="5466"/>
                  <a:pt x="12503" y="5239"/>
                  <a:pt x="11860" y="5085"/>
                </a:cubicBezTo>
                <a:cubicBezTo>
                  <a:pt x="11583" y="5028"/>
                  <a:pt x="11298" y="4988"/>
                  <a:pt x="11019" y="4988"/>
                </a:cubicBezTo>
                <a:cubicBezTo>
                  <a:pt x="10647" y="4988"/>
                  <a:pt x="10286" y="5060"/>
                  <a:pt x="9967" y="5263"/>
                </a:cubicBezTo>
                <a:cubicBezTo>
                  <a:pt x="9252" y="5728"/>
                  <a:pt x="9038" y="6716"/>
                  <a:pt x="9181" y="7549"/>
                </a:cubicBezTo>
                <a:cubicBezTo>
                  <a:pt x="9335" y="8383"/>
                  <a:pt x="9776" y="9133"/>
                  <a:pt x="10133" y="9907"/>
                </a:cubicBezTo>
                <a:cubicBezTo>
                  <a:pt x="10490" y="10681"/>
                  <a:pt x="10788" y="11550"/>
                  <a:pt x="10586" y="12383"/>
                </a:cubicBezTo>
                <a:cubicBezTo>
                  <a:pt x="10431" y="13002"/>
                  <a:pt x="10014" y="13562"/>
                  <a:pt x="9455" y="13860"/>
                </a:cubicBezTo>
                <a:cubicBezTo>
                  <a:pt x="9053" y="14069"/>
                  <a:pt x="8619" y="14150"/>
                  <a:pt x="8171" y="14150"/>
                </a:cubicBezTo>
                <a:cubicBezTo>
                  <a:pt x="7422" y="14150"/>
                  <a:pt x="6636" y="13924"/>
                  <a:pt x="5906" y="13693"/>
                </a:cubicBezTo>
                <a:cubicBezTo>
                  <a:pt x="5121" y="13443"/>
                  <a:pt x="4335" y="13205"/>
                  <a:pt x="3501" y="13145"/>
                </a:cubicBezTo>
                <a:cubicBezTo>
                  <a:pt x="3391" y="13137"/>
                  <a:pt x="3280" y="13133"/>
                  <a:pt x="3168" y="13133"/>
                </a:cubicBezTo>
                <a:cubicBezTo>
                  <a:pt x="2450" y="13133"/>
                  <a:pt x="1721" y="13304"/>
                  <a:pt x="1144" y="13717"/>
                </a:cubicBezTo>
                <a:cubicBezTo>
                  <a:pt x="537" y="14169"/>
                  <a:pt x="120" y="14943"/>
                  <a:pt x="191" y="15681"/>
                </a:cubicBezTo>
                <a:cubicBezTo>
                  <a:pt x="1" y="16991"/>
                  <a:pt x="477" y="18598"/>
                  <a:pt x="1084" y="19491"/>
                </a:cubicBezTo>
                <a:cubicBezTo>
                  <a:pt x="2073" y="20956"/>
                  <a:pt x="3740" y="21813"/>
                  <a:pt x="5430" y="21896"/>
                </a:cubicBezTo>
                <a:cubicBezTo>
                  <a:pt x="5519" y="21900"/>
                  <a:pt x="5607" y="21902"/>
                  <a:pt x="5695" y="21902"/>
                </a:cubicBezTo>
                <a:cubicBezTo>
                  <a:pt x="8342" y="21902"/>
                  <a:pt x="10769" y="20217"/>
                  <a:pt x="13419" y="19836"/>
                </a:cubicBezTo>
                <a:cubicBezTo>
                  <a:pt x="13826" y="19779"/>
                  <a:pt x="14231" y="19753"/>
                  <a:pt x="14637" y="19753"/>
                </a:cubicBezTo>
                <a:cubicBezTo>
                  <a:pt x="17083" y="19753"/>
                  <a:pt x="19515" y="20683"/>
                  <a:pt x="21956" y="21122"/>
                </a:cubicBezTo>
                <a:cubicBezTo>
                  <a:pt x="23037" y="21312"/>
                  <a:pt x="24137" y="21408"/>
                  <a:pt x="25238" y="21408"/>
                </a:cubicBezTo>
                <a:cubicBezTo>
                  <a:pt x="26212" y="21408"/>
                  <a:pt x="27186" y="21333"/>
                  <a:pt x="28147" y="21182"/>
                </a:cubicBezTo>
                <a:cubicBezTo>
                  <a:pt x="29481" y="20968"/>
                  <a:pt x="30826" y="20598"/>
                  <a:pt x="31981" y="19848"/>
                </a:cubicBezTo>
                <a:cubicBezTo>
                  <a:pt x="33124" y="19110"/>
                  <a:pt x="34077" y="17931"/>
                  <a:pt x="34362" y="16538"/>
                </a:cubicBezTo>
                <a:cubicBezTo>
                  <a:pt x="34755" y="14800"/>
                  <a:pt x="33993" y="12931"/>
                  <a:pt x="32791" y="11669"/>
                </a:cubicBezTo>
                <a:cubicBezTo>
                  <a:pt x="31576" y="10383"/>
                  <a:pt x="29969" y="9609"/>
                  <a:pt x="28362" y="9002"/>
                </a:cubicBezTo>
                <a:cubicBezTo>
                  <a:pt x="27373" y="8633"/>
                  <a:pt x="26361" y="8311"/>
                  <a:pt x="25468" y="7728"/>
                </a:cubicBezTo>
                <a:cubicBezTo>
                  <a:pt x="24575" y="7144"/>
                  <a:pt x="23802" y="6251"/>
                  <a:pt x="23635" y="5144"/>
                </a:cubicBezTo>
                <a:cubicBezTo>
                  <a:pt x="23504" y="4335"/>
                  <a:pt x="23718" y="3489"/>
                  <a:pt x="23563" y="2680"/>
                </a:cubicBezTo>
                <a:cubicBezTo>
                  <a:pt x="23278" y="1203"/>
                  <a:pt x="21861" y="13"/>
                  <a:pt x="20432" y="1"/>
                </a:cubicBezTo>
                <a:cubicBezTo>
                  <a:pt x="20416" y="1"/>
                  <a:pt x="20401" y="1"/>
                  <a:pt x="20385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50000">
                <a:schemeClr val="dk2"/>
              </a:gs>
              <a:gs pos="100000">
                <a:schemeClr val="lt2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7"/>
          <p:cNvSpPr/>
          <p:nvPr/>
        </p:nvSpPr>
        <p:spPr>
          <a:xfrm rot="435267">
            <a:off x="3845984" y="-605915"/>
            <a:ext cx="1244549" cy="1240425"/>
          </a:xfrm>
          <a:custGeom>
            <a:rect b="b" l="l" r="r" t="t"/>
            <a:pathLst>
              <a:path extrusionOk="0" h="28873" w="28969">
                <a:moveTo>
                  <a:pt x="27814" y="0"/>
                </a:moveTo>
                <a:cubicBezTo>
                  <a:pt x="28075" y="0"/>
                  <a:pt x="28349" y="107"/>
                  <a:pt x="28552" y="310"/>
                </a:cubicBezTo>
                <a:cubicBezTo>
                  <a:pt x="28968" y="727"/>
                  <a:pt x="28968" y="1381"/>
                  <a:pt x="28552" y="1798"/>
                </a:cubicBezTo>
                <a:lnTo>
                  <a:pt x="1906" y="28456"/>
                </a:lnTo>
                <a:cubicBezTo>
                  <a:pt x="1489" y="28873"/>
                  <a:pt x="834" y="28873"/>
                  <a:pt x="417" y="28456"/>
                </a:cubicBezTo>
                <a:cubicBezTo>
                  <a:pt x="1" y="28039"/>
                  <a:pt x="1" y="27385"/>
                  <a:pt x="417" y="26968"/>
                </a:cubicBezTo>
                <a:lnTo>
                  <a:pt x="27063" y="310"/>
                </a:lnTo>
                <a:cubicBezTo>
                  <a:pt x="27278" y="107"/>
                  <a:pt x="27552" y="0"/>
                  <a:pt x="27814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50000">
                <a:schemeClr val="dk2"/>
              </a:gs>
              <a:gs pos="100000">
                <a:schemeClr val="lt2"/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47" name="Google Shape;247;p7"/>
          <p:cNvCxnSpPr/>
          <p:nvPr/>
        </p:nvCxnSpPr>
        <p:spPr>
          <a:xfrm flipH="1" rot="436104">
            <a:off x="4188239" y="-137722"/>
            <a:ext cx="713735" cy="700711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8" name="Google Shape;248;p7"/>
          <p:cNvSpPr/>
          <p:nvPr/>
        </p:nvSpPr>
        <p:spPr>
          <a:xfrm flipH="1" rot="-5400000">
            <a:off x="307075" y="2523138"/>
            <a:ext cx="112200" cy="97200"/>
          </a:xfrm>
          <a:prstGeom prst="triangle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9" name="Google Shape;249;p7"/>
          <p:cNvGrpSpPr/>
          <p:nvPr/>
        </p:nvGrpSpPr>
        <p:grpSpPr>
          <a:xfrm flipH="1">
            <a:off x="8671988" y="3199241"/>
            <a:ext cx="194400" cy="112209"/>
            <a:chOff x="265900" y="3852516"/>
            <a:chExt cx="194400" cy="112209"/>
          </a:xfrm>
        </p:grpSpPr>
        <p:sp>
          <p:nvSpPr>
            <p:cNvPr id="250" name="Google Shape;250;p7"/>
            <p:cNvSpPr/>
            <p:nvPr/>
          </p:nvSpPr>
          <p:spPr>
            <a:xfrm rot="-5400000">
              <a:off x="258400" y="3860025"/>
              <a:ext cx="112200" cy="972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7"/>
            <p:cNvSpPr/>
            <p:nvPr/>
          </p:nvSpPr>
          <p:spPr>
            <a:xfrm rot="-5400000">
              <a:off x="355600" y="3860016"/>
              <a:ext cx="112200" cy="972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52" name="Google Shape;252;p7"/>
          <p:cNvCxnSpPr/>
          <p:nvPr/>
        </p:nvCxnSpPr>
        <p:spPr>
          <a:xfrm flipH="1" rot="436104">
            <a:off x="4616239" y="-250922"/>
            <a:ext cx="713735" cy="700711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3" name="Google Shape;253;p7"/>
          <p:cNvSpPr/>
          <p:nvPr/>
        </p:nvSpPr>
        <p:spPr>
          <a:xfrm>
            <a:off x="-1348900" y="4016737"/>
            <a:ext cx="4319041" cy="2721707"/>
          </a:xfrm>
          <a:custGeom>
            <a:rect b="b" l="l" r="r" t="t"/>
            <a:pathLst>
              <a:path extrusionOk="0" h="21902" w="34756">
                <a:moveTo>
                  <a:pt x="20385" y="1"/>
                </a:moveTo>
                <a:cubicBezTo>
                  <a:pt x="18425" y="1"/>
                  <a:pt x="17263" y="741"/>
                  <a:pt x="16955" y="953"/>
                </a:cubicBezTo>
                <a:cubicBezTo>
                  <a:pt x="16205" y="1441"/>
                  <a:pt x="15717" y="2287"/>
                  <a:pt x="15622" y="3180"/>
                </a:cubicBezTo>
                <a:cubicBezTo>
                  <a:pt x="15586" y="3692"/>
                  <a:pt x="15658" y="4239"/>
                  <a:pt x="15431" y="4692"/>
                </a:cubicBezTo>
                <a:cubicBezTo>
                  <a:pt x="15152" y="5229"/>
                  <a:pt x="14504" y="5493"/>
                  <a:pt x="13883" y="5493"/>
                </a:cubicBezTo>
                <a:cubicBezTo>
                  <a:pt x="13843" y="5493"/>
                  <a:pt x="13804" y="5492"/>
                  <a:pt x="13765" y="5489"/>
                </a:cubicBezTo>
                <a:cubicBezTo>
                  <a:pt x="13110" y="5466"/>
                  <a:pt x="12503" y="5239"/>
                  <a:pt x="11860" y="5085"/>
                </a:cubicBezTo>
                <a:cubicBezTo>
                  <a:pt x="11583" y="5028"/>
                  <a:pt x="11298" y="4988"/>
                  <a:pt x="11019" y="4988"/>
                </a:cubicBezTo>
                <a:cubicBezTo>
                  <a:pt x="10647" y="4988"/>
                  <a:pt x="10286" y="5060"/>
                  <a:pt x="9967" y="5263"/>
                </a:cubicBezTo>
                <a:cubicBezTo>
                  <a:pt x="9252" y="5728"/>
                  <a:pt x="9038" y="6716"/>
                  <a:pt x="9181" y="7549"/>
                </a:cubicBezTo>
                <a:cubicBezTo>
                  <a:pt x="9335" y="8383"/>
                  <a:pt x="9776" y="9133"/>
                  <a:pt x="10133" y="9907"/>
                </a:cubicBezTo>
                <a:cubicBezTo>
                  <a:pt x="10490" y="10681"/>
                  <a:pt x="10788" y="11550"/>
                  <a:pt x="10586" y="12383"/>
                </a:cubicBezTo>
                <a:cubicBezTo>
                  <a:pt x="10431" y="13002"/>
                  <a:pt x="10014" y="13562"/>
                  <a:pt x="9455" y="13860"/>
                </a:cubicBezTo>
                <a:cubicBezTo>
                  <a:pt x="9053" y="14069"/>
                  <a:pt x="8619" y="14150"/>
                  <a:pt x="8171" y="14150"/>
                </a:cubicBezTo>
                <a:cubicBezTo>
                  <a:pt x="7422" y="14150"/>
                  <a:pt x="6636" y="13924"/>
                  <a:pt x="5906" y="13693"/>
                </a:cubicBezTo>
                <a:cubicBezTo>
                  <a:pt x="5121" y="13443"/>
                  <a:pt x="4335" y="13205"/>
                  <a:pt x="3501" y="13145"/>
                </a:cubicBezTo>
                <a:cubicBezTo>
                  <a:pt x="3391" y="13137"/>
                  <a:pt x="3280" y="13133"/>
                  <a:pt x="3168" y="13133"/>
                </a:cubicBezTo>
                <a:cubicBezTo>
                  <a:pt x="2450" y="13133"/>
                  <a:pt x="1721" y="13304"/>
                  <a:pt x="1144" y="13717"/>
                </a:cubicBezTo>
                <a:cubicBezTo>
                  <a:pt x="537" y="14169"/>
                  <a:pt x="120" y="14943"/>
                  <a:pt x="191" y="15681"/>
                </a:cubicBezTo>
                <a:cubicBezTo>
                  <a:pt x="1" y="16991"/>
                  <a:pt x="477" y="18598"/>
                  <a:pt x="1084" y="19491"/>
                </a:cubicBezTo>
                <a:cubicBezTo>
                  <a:pt x="2073" y="20956"/>
                  <a:pt x="3740" y="21813"/>
                  <a:pt x="5430" y="21896"/>
                </a:cubicBezTo>
                <a:cubicBezTo>
                  <a:pt x="5519" y="21900"/>
                  <a:pt x="5607" y="21902"/>
                  <a:pt x="5695" y="21902"/>
                </a:cubicBezTo>
                <a:cubicBezTo>
                  <a:pt x="8342" y="21902"/>
                  <a:pt x="10769" y="20217"/>
                  <a:pt x="13419" y="19836"/>
                </a:cubicBezTo>
                <a:cubicBezTo>
                  <a:pt x="13826" y="19779"/>
                  <a:pt x="14231" y="19753"/>
                  <a:pt x="14637" y="19753"/>
                </a:cubicBezTo>
                <a:cubicBezTo>
                  <a:pt x="17083" y="19753"/>
                  <a:pt x="19515" y="20683"/>
                  <a:pt x="21956" y="21122"/>
                </a:cubicBezTo>
                <a:cubicBezTo>
                  <a:pt x="23037" y="21312"/>
                  <a:pt x="24137" y="21408"/>
                  <a:pt x="25238" y="21408"/>
                </a:cubicBezTo>
                <a:cubicBezTo>
                  <a:pt x="26212" y="21408"/>
                  <a:pt x="27186" y="21333"/>
                  <a:pt x="28147" y="21182"/>
                </a:cubicBezTo>
                <a:cubicBezTo>
                  <a:pt x="29481" y="20968"/>
                  <a:pt x="30826" y="20598"/>
                  <a:pt x="31981" y="19848"/>
                </a:cubicBezTo>
                <a:cubicBezTo>
                  <a:pt x="33124" y="19110"/>
                  <a:pt x="34077" y="17931"/>
                  <a:pt x="34362" y="16538"/>
                </a:cubicBezTo>
                <a:cubicBezTo>
                  <a:pt x="34755" y="14800"/>
                  <a:pt x="33993" y="12931"/>
                  <a:pt x="32791" y="11669"/>
                </a:cubicBezTo>
                <a:cubicBezTo>
                  <a:pt x="31576" y="10383"/>
                  <a:pt x="29969" y="9609"/>
                  <a:pt x="28362" y="9002"/>
                </a:cubicBezTo>
                <a:cubicBezTo>
                  <a:pt x="27373" y="8633"/>
                  <a:pt x="26361" y="8311"/>
                  <a:pt x="25468" y="7728"/>
                </a:cubicBezTo>
                <a:cubicBezTo>
                  <a:pt x="24575" y="7144"/>
                  <a:pt x="23802" y="6251"/>
                  <a:pt x="23635" y="5144"/>
                </a:cubicBezTo>
                <a:cubicBezTo>
                  <a:pt x="23504" y="4335"/>
                  <a:pt x="23718" y="3489"/>
                  <a:pt x="23563" y="2680"/>
                </a:cubicBezTo>
                <a:cubicBezTo>
                  <a:pt x="23278" y="1203"/>
                  <a:pt x="21861" y="13"/>
                  <a:pt x="20432" y="1"/>
                </a:cubicBezTo>
                <a:cubicBezTo>
                  <a:pt x="20416" y="1"/>
                  <a:pt x="20401" y="1"/>
                  <a:pt x="20385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4" name="Google Shape;254;p7"/>
          <p:cNvGrpSpPr/>
          <p:nvPr/>
        </p:nvGrpSpPr>
        <p:grpSpPr>
          <a:xfrm rot="-5400000">
            <a:off x="8064938" y="4172419"/>
            <a:ext cx="1942494" cy="2022980"/>
            <a:chOff x="4445625" y="1829838"/>
            <a:chExt cx="739125" cy="769750"/>
          </a:xfrm>
        </p:grpSpPr>
        <p:sp>
          <p:nvSpPr>
            <p:cNvPr id="255" name="Google Shape;255;p7"/>
            <p:cNvSpPr/>
            <p:nvPr/>
          </p:nvSpPr>
          <p:spPr>
            <a:xfrm>
              <a:off x="4497725" y="1897713"/>
              <a:ext cx="634925" cy="634925"/>
            </a:xfrm>
            <a:custGeom>
              <a:rect b="b" l="l" r="r" t="t"/>
              <a:pathLst>
                <a:path extrusionOk="0" h="25397" w="25397">
                  <a:moveTo>
                    <a:pt x="12704" y="36"/>
                  </a:moveTo>
                  <a:cubicBezTo>
                    <a:pt x="14407" y="36"/>
                    <a:pt x="16062" y="381"/>
                    <a:pt x="17622" y="1036"/>
                  </a:cubicBezTo>
                  <a:cubicBezTo>
                    <a:pt x="19122" y="1679"/>
                    <a:pt x="20479" y="2584"/>
                    <a:pt x="21646" y="3739"/>
                  </a:cubicBezTo>
                  <a:cubicBezTo>
                    <a:pt x="22801" y="4905"/>
                    <a:pt x="23718" y="6251"/>
                    <a:pt x="24349" y="7763"/>
                  </a:cubicBezTo>
                  <a:cubicBezTo>
                    <a:pt x="25027" y="9323"/>
                    <a:pt x="25349" y="10978"/>
                    <a:pt x="25349" y="12692"/>
                  </a:cubicBezTo>
                  <a:cubicBezTo>
                    <a:pt x="25349" y="14395"/>
                    <a:pt x="25004" y="16050"/>
                    <a:pt x="24349" y="17609"/>
                  </a:cubicBezTo>
                  <a:cubicBezTo>
                    <a:pt x="23718" y="19121"/>
                    <a:pt x="22801" y="20467"/>
                    <a:pt x="21646" y="21634"/>
                  </a:cubicBezTo>
                  <a:cubicBezTo>
                    <a:pt x="20479" y="22789"/>
                    <a:pt x="19122" y="23705"/>
                    <a:pt x="17622" y="24336"/>
                  </a:cubicBezTo>
                  <a:cubicBezTo>
                    <a:pt x="16062" y="25015"/>
                    <a:pt x="14407" y="25336"/>
                    <a:pt x="12704" y="25336"/>
                  </a:cubicBezTo>
                  <a:cubicBezTo>
                    <a:pt x="10990" y="25336"/>
                    <a:pt x="9335" y="24991"/>
                    <a:pt x="7775" y="24336"/>
                  </a:cubicBezTo>
                  <a:cubicBezTo>
                    <a:pt x="6275" y="23705"/>
                    <a:pt x="4918" y="22789"/>
                    <a:pt x="3751" y="21634"/>
                  </a:cubicBezTo>
                  <a:cubicBezTo>
                    <a:pt x="2596" y="20467"/>
                    <a:pt x="1679" y="19121"/>
                    <a:pt x="1048" y="17609"/>
                  </a:cubicBezTo>
                  <a:cubicBezTo>
                    <a:pt x="382" y="16050"/>
                    <a:pt x="48" y="14395"/>
                    <a:pt x="48" y="12692"/>
                  </a:cubicBezTo>
                  <a:cubicBezTo>
                    <a:pt x="48" y="10978"/>
                    <a:pt x="393" y="9323"/>
                    <a:pt x="1048" y="7763"/>
                  </a:cubicBezTo>
                  <a:cubicBezTo>
                    <a:pt x="1691" y="6251"/>
                    <a:pt x="2596" y="4905"/>
                    <a:pt x="3751" y="3739"/>
                  </a:cubicBezTo>
                  <a:cubicBezTo>
                    <a:pt x="4918" y="2584"/>
                    <a:pt x="6275" y="1679"/>
                    <a:pt x="7775" y="1036"/>
                  </a:cubicBezTo>
                  <a:cubicBezTo>
                    <a:pt x="9335" y="369"/>
                    <a:pt x="10990" y="36"/>
                    <a:pt x="12704" y="36"/>
                  </a:cubicBezTo>
                  <a:close/>
                  <a:moveTo>
                    <a:pt x="12704" y="0"/>
                  </a:moveTo>
                  <a:cubicBezTo>
                    <a:pt x="10990" y="0"/>
                    <a:pt x="9323" y="333"/>
                    <a:pt x="7763" y="1000"/>
                  </a:cubicBezTo>
                  <a:cubicBezTo>
                    <a:pt x="6251" y="1643"/>
                    <a:pt x="4882" y="2560"/>
                    <a:pt x="3727" y="3727"/>
                  </a:cubicBezTo>
                  <a:cubicBezTo>
                    <a:pt x="2560" y="4882"/>
                    <a:pt x="1644" y="6239"/>
                    <a:pt x="1001" y="7763"/>
                  </a:cubicBezTo>
                  <a:cubicBezTo>
                    <a:pt x="346" y="9323"/>
                    <a:pt x="1" y="10989"/>
                    <a:pt x="1" y="12704"/>
                  </a:cubicBezTo>
                  <a:cubicBezTo>
                    <a:pt x="1" y="14407"/>
                    <a:pt x="334" y="16073"/>
                    <a:pt x="1001" y="17645"/>
                  </a:cubicBezTo>
                  <a:cubicBezTo>
                    <a:pt x="1644" y="19145"/>
                    <a:pt x="2560" y="20514"/>
                    <a:pt x="3727" y="21669"/>
                  </a:cubicBezTo>
                  <a:cubicBezTo>
                    <a:pt x="4882" y="22836"/>
                    <a:pt x="6239" y="23753"/>
                    <a:pt x="7763" y="24396"/>
                  </a:cubicBezTo>
                  <a:cubicBezTo>
                    <a:pt x="9323" y="25051"/>
                    <a:pt x="10990" y="25396"/>
                    <a:pt x="12704" y="25396"/>
                  </a:cubicBezTo>
                  <a:cubicBezTo>
                    <a:pt x="14407" y="25396"/>
                    <a:pt x="16074" y="25051"/>
                    <a:pt x="17646" y="24396"/>
                  </a:cubicBezTo>
                  <a:cubicBezTo>
                    <a:pt x="19146" y="23753"/>
                    <a:pt x="20515" y="22836"/>
                    <a:pt x="21670" y="21669"/>
                  </a:cubicBezTo>
                  <a:cubicBezTo>
                    <a:pt x="22837" y="20514"/>
                    <a:pt x="23753" y="19157"/>
                    <a:pt x="24396" y="17645"/>
                  </a:cubicBezTo>
                  <a:cubicBezTo>
                    <a:pt x="25051" y="16073"/>
                    <a:pt x="25397" y="14407"/>
                    <a:pt x="25397" y="12704"/>
                  </a:cubicBezTo>
                  <a:cubicBezTo>
                    <a:pt x="25397" y="10989"/>
                    <a:pt x="25063" y="9323"/>
                    <a:pt x="24396" y="7763"/>
                  </a:cubicBezTo>
                  <a:cubicBezTo>
                    <a:pt x="23753" y="6251"/>
                    <a:pt x="22837" y="4882"/>
                    <a:pt x="21670" y="3727"/>
                  </a:cubicBezTo>
                  <a:cubicBezTo>
                    <a:pt x="20515" y="2560"/>
                    <a:pt x="19158" y="1643"/>
                    <a:pt x="17646" y="1000"/>
                  </a:cubicBezTo>
                  <a:cubicBezTo>
                    <a:pt x="16074" y="345"/>
                    <a:pt x="14407" y="0"/>
                    <a:pt x="12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7"/>
            <p:cNvSpPr/>
            <p:nvPr/>
          </p:nvSpPr>
          <p:spPr>
            <a:xfrm>
              <a:off x="4620350" y="2020038"/>
              <a:ext cx="389975" cy="389650"/>
            </a:xfrm>
            <a:custGeom>
              <a:rect b="b" l="l" r="r" t="t"/>
              <a:pathLst>
                <a:path extrusionOk="0" h="15586" w="15599">
                  <a:moveTo>
                    <a:pt x="15598" y="7799"/>
                  </a:moveTo>
                  <a:cubicBezTo>
                    <a:pt x="15598" y="3489"/>
                    <a:pt x="12110" y="0"/>
                    <a:pt x="7799" y="0"/>
                  </a:cubicBezTo>
                  <a:cubicBezTo>
                    <a:pt x="3478" y="0"/>
                    <a:pt x="1" y="3477"/>
                    <a:pt x="1" y="7799"/>
                  </a:cubicBezTo>
                  <a:cubicBezTo>
                    <a:pt x="1" y="12097"/>
                    <a:pt x="3478" y="15586"/>
                    <a:pt x="7799" y="15586"/>
                  </a:cubicBezTo>
                  <a:cubicBezTo>
                    <a:pt x="12110" y="15586"/>
                    <a:pt x="15598" y="12097"/>
                    <a:pt x="15598" y="7799"/>
                  </a:cubicBezTo>
                  <a:close/>
                  <a:moveTo>
                    <a:pt x="1703" y="7799"/>
                  </a:moveTo>
                  <a:cubicBezTo>
                    <a:pt x="1703" y="4430"/>
                    <a:pt x="4430" y="1703"/>
                    <a:pt x="7799" y="1703"/>
                  </a:cubicBezTo>
                  <a:cubicBezTo>
                    <a:pt x="11157" y="1703"/>
                    <a:pt x="13884" y="4430"/>
                    <a:pt x="13884" y="7799"/>
                  </a:cubicBezTo>
                  <a:cubicBezTo>
                    <a:pt x="13884" y="11157"/>
                    <a:pt x="11157" y="13883"/>
                    <a:pt x="7799" y="13883"/>
                  </a:cubicBezTo>
                  <a:cubicBezTo>
                    <a:pt x="4430" y="13871"/>
                    <a:pt x="1703" y="11145"/>
                    <a:pt x="1703" y="77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7"/>
            <p:cNvSpPr/>
            <p:nvPr/>
          </p:nvSpPr>
          <p:spPr>
            <a:xfrm>
              <a:off x="4445625" y="1845313"/>
              <a:ext cx="739125" cy="739100"/>
            </a:xfrm>
            <a:custGeom>
              <a:rect b="b" l="l" r="r" t="t"/>
              <a:pathLst>
                <a:path extrusionOk="0" h="29564" w="29565">
                  <a:moveTo>
                    <a:pt x="29564" y="14788"/>
                  </a:moveTo>
                  <a:cubicBezTo>
                    <a:pt x="29564" y="6608"/>
                    <a:pt x="22944" y="1"/>
                    <a:pt x="14788" y="1"/>
                  </a:cubicBezTo>
                  <a:cubicBezTo>
                    <a:pt x="6609" y="1"/>
                    <a:pt x="1" y="6632"/>
                    <a:pt x="1" y="14788"/>
                  </a:cubicBezTo>
                  <a:cubicBezTo>
                    <a:pt x="1" y="22944"/>
                    <a:pt x="6633" y="29564"/>
                    <a:pt x="14788" y="29564"/>
                  </a:cubicBezTo>
                  <a:cubicBezTo>
                    <a:pt x="22956" y="29564"/>
                    <a:pt x="29564" y="22944"/>
                    <a:pt x="29564" y="14788"/>
                  </a:cubicBezTo>
                  <a:close/>
                  <a:moveTo>
                    <a:pt x="2823" y="14788"/>
                  </a:moveTo>
                  <a:cubicBezTo>
                    <a:pt x="2823" y="8180"/>
                    <a:pt x="8181" y="2822"/>
                    <a:pt x="14788" y="2822"/>
                  </a:cubicBezTo>
                  <a:cubicBezTo>
                    <a:pt x="21396" y="2822"/>
                    <a:pt x="26754" y="8180"/>
                    <a:pt x="26754" y="14788"/>
                  </a:cubicBezTo>
                  <a:cubicBezTo>
                    <a:pt x="26754" y="21384"/>
                    <a:pt x="21396" y="26742"/>
                    <a:pt x="14788" y="26742"/>
                  </a:cubicBezTo>
                  <a:cubicBezTo>
                    <a:pt x="8181" y="26730"/>
                    <a:pt x="2823" y="21372"/>
                    <a:pt x="2823" y="1478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7"/>
            <p:cNvSpPr/>
            <p:nvPr/>
          </p:nvSpPr>
          <p:spPr>
            <a:xfrm>
              <a:off x="4537900" y="1829838"/>
              <a:ext cx="554575" cy="769750"/>
            </a:xfrm>
            <a:custGeom>
              <a:rect b="b" l="l" r="r" t="t"/>
              <a:pathLst>
                <a:path extrusionOk="0" h="30790" w="22183">
                  <a:moveTo>
                    <a:pt x="11062" y="0"/>
                  </a:moveTo>
                  <a:cubicBezTo>
                    <a:pt x="8978" y="0"/>
                    <a:pt x="6966" y="405"/>
                    <a:pt x="5061" y="1203"/>
                  </a:cubicBezTo>
                  <a:cubicBezTo>
                    <a:pt x="3239" y="1977"/>
                    <a:pt x="1584" y="3096"/>
                    <a:pt x="168" y="4513"/>
                  </a:cubicBezTo>
                  <a:cubicBezTo>
                    <a:pt x="108" y="4549"/>
                    <a:pt x="60" y="4608"/>
                    <a:pt x="1" y="4668"/>
                  </a:cubicBezTo>
                  <a:lnTo>
                    <a:pt x="1" y="4894"/>
                  </a:lnTo>
                  <a:lnTo>
                    <a:pt x="287" y="4608"/>
                  </a:lnTo>
                  <a:cubicBezTo>
                    <a:pt x="3168" y="1739"/>
                    <a:pt x="7002" y="143"/>
                    <a:pt x="11074" y="143"/>
                  </a:cubicBezTo>
                  <a:cubicBezTo>
                    <a:pt x="15158" y="143"/>
                    <a:pt x="18979" y="1727"/>
                    <a:pt x="21861" y="4608"/>
                  </a:cubicBezTo>
                  <a:cubicBezTo>
                    <a:pt x="21958" y="4694"/>
                    <a:pt x="22045" y="4790"/>
                    <a:pt x="22123" y="4870"/>
                  </a:cubicBezTo>
                  <a:lnTo>
                    <a:pt x="22123" y="4870"/>
                  </a:lnTo>
                  <a:lnTo>
                    <a:pt x="22123" y="4668"/>
                  </a:lnTo>
                  <a:lnTo>
                    <a:pt x="21956" y="4513"/>
                  </a:lnTo>
                  <a:cubicBezTo>
                    <a:pt x="20539" y="3096"/>
                    <a:pt x="18884" y="1977"/>
                    <a:pt x="17063" y="1203"/>
                  </a:cubicBezTo>
                  <a:cubicBezTo>
                    <a:pt x="15158" y="405"/>
                    <a:pt x="13145" y="0"/>
                    <a:pt x="11062" y="0"/>
                  </a:cubicBezTo>
                  <a:close/>
                  <a:moveTo>
                    <a:pt x="22123" y="4870"/>
                  </a:moveTo>
                  <a:lnTo>
                    <a:pt x="22123" y="4894"/>
                  </a:lnTo>
                  <a:lnTo>
                    <a:pt x="22146" y="4894"/>
                  </a:lnTo>
                  <a:cubicBezTo>
                    <a:pt x="22139" y="4886"/>
                    <a:pt x="22131" y="4878"/>
                    <a:pt x="22123" y="4870"/>
                  </a:cubicBezTo>
                  <a:close/>
                  <a:moveTo>
                    <a:pt x="37" y="25896"/>
                  </a:moveTo>
                  <a:lnTo>
                    <a:pt x="37" y="26123"/>
                  </a:lnTo>
                  <a:lnTo>
                    <a:pt x="203" y="26277"/>
                  </a:lnTo>
                  <a:cubicBezTo>
                    <a:pt x="1608" y="27694"/>
                    <a:pt x="3263" y="28813"/>
                    <a:pt x="5097" y="29587"/>
                  </a:cubicBezTo>
                  <a:cubicBezTo>
                    <a:pt x="7002" y="30385"/>
                    <a:pt x="9014" y="30790"/>
                    <a:pt x="11097" y="30790"/>
                  </a:cubicBezTo>
                  <a:cubicBezTo>
                    <a:pt x="13181" y="30790"/>
                    <a:pt x="15181" y="30385"/>
                    <a:pt x="17086" y="29587"/>
                  </a:cubicBezTo>
                  <a:cubicBezTo>
                    <a:pt x="18920" y="28813"/>
                    <a:pt x="20575" y="27694"/>
                    <a:pt x="21992" y="26277"/>
                  </a:cubicBezTo>
                  <a:lnTo>
                    <a:pt x="22146" y="26123"/>
                  </a:lnTo>
                  <a:lnTo>
                    <a:pt x="22182" y="26123"/>
                  </a:lnTo>
                  <a:lnTo>
                    <a:pt x="22182" y="25896"/>
                  </a:lnTo>
                  <a:cubicBezTo>
                    <a:pt x="22075" y="25980"/>
                    <a:pt x="21980" y="26087"/>
                    <a:pt x="21896" y="26170"/>
                  </a:cubicBezTo>
                  <a:cubicBezTo>
                    <a:pt x="19015" y="29052"/>
                    <a:pt x="15181" y="30635"/>
                    <a:pt x="11109" y="30635"/>
                  </a:cubicBezTo>
                  <a:cubicBezTo>
                    <a:pt x="7026" y="30635"/>
                    <a:pt x="3204" y="29064"/>
                    <a:pt x="322" y="26170"/>
                  </a:cubicBezTo>
                  <a:cubicBezTo>
                    <a:pt x="215" y="26087"/>
                    <a:pt x="120" y="25980"/>
                    <a:pt x="37" y="2589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7"/>
            <p:cNvSpPr/>
            <p:nvPr/>
          </p:nvSpPr>
          <p:spPr>
            <a:xfrm>
              <a:off x="4669175" y="2069163"/>
              <a:ext cx="291425" cy="291125"/>
            </a:xfrm>
            <a:custGeom>
              <a:rect b="b" l="l" r="r" t="t"/>
              <a:pathLst>
                <a:path extrusionOk="0" h="11645" w="11657">
                  <a:moveTo>
                    <a:pt x="5823" y="0"/>
                  </a:moveTo>
                  <a:cubicBezTo>
                    <a:pt x="2608" y="0"/>
                    <a:pt x="1" y="2596"/>
                    <a:pt x="1" y="5810"/>
                  </a:cubicBezTo>
                  <a:cubicBezTo>
                    <a:pt x="1" y="5858"/>
                    <a:pt x="36" y="5894"/>
                    <a:pt x="84" y="5894"/>
                  </a:cubicBezTo>
                  <a:cubicBezTo>
                    <a:pt x="120" y="5894"/>
                    <a:pt x="155" y="5858"/>
                    <a:pt x="155" y="5810"/>
                  </a:cubicBezTo>
                  <a:cubicBezTo>
                    <a:pt x="155" y="2679"/>
                    <a:pt x="2715" y="131"/>
                    <a:pt x="5835" y="131"/>
                  </a:cubicBezTo>
                  <a:cubicBezTo>
                    <a:pt x="8978" y="131"/>
                    <a:pt x="11526" y="2679"/>
                    <a:pt x="11526" y="5810"/>
                  </a:cubicBezTo>
                  <a:cubicBezTo>
                    <a:pt x="11526" y="8954"/>
                    <a:pt x="8966" y="11501"/>
                    <a:pt x="5835" y="11501"/>
                  </a:cubicBezTo>
                  <a:cubicBezTo>
                    <a:pt x="5799" y="11501"/>
                    <a:pt x="5763" y="11525"/>
                    <a:pt x="5763" y="11573"/>
                  </a:cubicBezTo>
                  <a:cubicBezTo>
                    <a:pt x="5763" y="11620"/>
                    <a:pt x="5799" y="11644"/>
                    <a:pt x="5835" y="11644"/>
                  </a:cubicBezTo>
                  <a:cubicBezTo>
                    <a:pt x="9049" y="11644"/>
                    <a:pt x="11657" y="9049"/>
                    <a:pt x="11657" y="5834"/>
                  </a:cubicBezTo>
                  <a:cubicBezTo>
                    <a:pt x="11657" y="2619"/>
                    <a:pt x="9049" y="12"/>
                    <a:pt x="5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7"/>
            <p:cNvSpPr/>
            <p:nvPr/>
          </p:nvSpPr>
          <p:spPr>
            <a:xfrm>
              <a:off x="4495350" y="1894713"/>
              <a:ext cx="546525" cy="640300"/>
            </a:xfrm>
            <a:custGeom>
              <a:rect b="b" l="l" r="r" t="t"/>
              <a:pathLst>
                <a:path extrusionOk="0" h="25612" w="21861">
                  <a:moveTo>
                    <a:pt x="12799" y="1"/>
                  </a:moveTo>
                  <a:cubicBezTo>
                    <a:pt x="9370" y="1"/>
                    <a:pt x="6156" y="1346"/>
                    <a:pt x="3751" y="3751"/>
                  </a:cubicBezTo>
                  <a:cubicBezTo>
                    <a:pt x="1322" y="6180"/>
                    <a:pt x="0" y="9383"/>
                    <a:pt x="0" y="12800"/>
                  </a:cubicBezTo>
                  <a:cubicBezTo>
                    <a:pt x="0" y="16229"/>
                    <a:pt x="1334" y="19444"/>
                    <a:pt x="3751" y="21849"/>
                  </a:cubicBezTo>
                  <a:cubicBezTo>
                    <a:pt x="6168" y="24278"/>
                    <a:pt x="9370" y="25611"/>
                    <a:pt x="12799" y="25611"/>
                  </a:cubicBezTo>
                  <a:cubicBezTo>
                    <a:pt x="16217" y="25611"/>
                    <a:pt x="19431" y="24266"/>
                    <a:pt x="21848" y="21849"/>
                  </a:cubicBezTo>
                  <a:cubicBezTo>
                    <a:pt x="21848" y="21837"/>
                    <a:pt x="21860" y="21813"/>
                    <a:pt x="21860" y="21789"/>
                  </a:cubicBezTo>
                  <a:cubicBezTo>
                    <a:pt x="21860" y="21772"/>
                    <a:pt x="21860" y="21761"/>
                    <a:pt x="21855" y="21761"/>
                  </a:cubicBezTo>
                  <a:cubicBezTo>
                    <a:pt x="21854" y="21761"/>
                    <a:pt x="21851" y="21762"/>
                    <a:pt x="21848" y="21766"/>
                  </a:cubicBezTo>
                  <a:cubicBezTo>
                    <a:pt x="21830" y="21748"/>
                    <a:pt x="21810" y="21739"/>
                    <a:pt x="21790" y="21739"/>
                  </a:cubicBezTo>
                  <a:cubicBezTo>
                    <a:pt x="21771" y="21739"/>
                    <a:pt x="21753" y="21748"/>
                    <a:pt x="21741" y="21766"/>
                  </a:cubicBezTo>
                  <a:cubicBezTo>
                    <a:pt x="19348" y="24159"/>
                    <a:pt x="16169" y="25468"/>
                    <a:pt x="12799" y="25468"/>
                  </a:cubicBezTo>
                  <a:cubicBezTo>
                    <a:pt x="9418" y="25468"/>
                    <a:pt x="6227" y="24147"/>
                    <a:pt x="3846" y="21766"/>
                  </a:cubicBezTo>
                  <a:cubicBezTo>
                    <a:pt x="1453" y="19372"/>
                    <a:pt x="143" y="16193"/>
                    <a:pt x="143" y="12824"/>
                  </a:cubicBezTo>
                  <a:cubicBezTo>
                    <a:pt x="143" y="9443"/>
                    <a:pt x="1465" y="6252"/>
                    <a:pt x="3846" y="3870"/>
                  </a:cubicBezTo>
                  <a:cubicBezTo>
                    <a:pt x="6251" y="1477"/>
                    <a:pt x="9418" y="168"/>
                    <a:pt x="12799" y="168"/>
                  </a:cubicBezTo>
                  <a:cubicBezTo>
                    <a:pt x="16169" y="168"/>
                    <a:pt x="19360" y="1489"/>
                    <a:pt x="21741" y="3870"/>
                  </a:cubicBezTo>
                  <a:cubicBezTo>
                    <a:pt x="21753" y="3888"/>
                    <a:pt x="21771" y="3897"/>
                    <a:pt x="21790" y="3897"/>
                  </a:cubicBezTo>
                  <a:cubicBezTo>
                    <a:pt x="21810" y="3897"/>
                    <a:pt x="21830" y="3888"/>
                    <a:pt x="21848" y="3870"/>
                  </a:cubicBezTo>
                  <a:cubicBezTo>
                    <a:pt x="21848" y="3859"/>
                    <a:pt x="21860" y="3835"/>
                    <a:pt x="21860" y="3811"/>
                  </a:cubicBezTo>
                  <a:cubicBezTo>
                    <a:pt x="21860" y="3787"/>
                    <a:pt x="21860" y="3775"/>
                    <a:pt x="21848" y="3751"/>
                  </a:cubicBezTo>
                  <a:cubicBezTo>
                    <a:pt x="19419" y="1334"/>
                    <a:pt x="16217" y="1"/>
                    <a:pt x="12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7"/>
            <p:cNvSpPr/>
            <p:nvPr/>
          </p:nvSpPr>
          <p:spPr>
            <a:xfrm>
              <a:off x="4611425" y="2011113"/>
              <a:ext cx="408125" cy="408100"/>
            </a:xfrm>
            <a:custGeom>
              <a:rect b="b" l="l" r="r" t="t"/>
              <a:pathLst>
                <a:path extrusionOk="0" h="16324" w="16325">
                  <a:moveTo>
                    <a:pt x="8168" y="0"/>
                  </a:moveTo>
                  <a:cubicBezTo>
                    <a:pt x="3656" y="0"/>
                    <a:pt x="1" y="3656"/>
                    <a:pt x="1" y="8168"/>
                  </a:cubicBezTo>
                  <a:cubicBezTo>
                    <a:pt x="1" y="8204"/>
                    <a:pt x="25" y="8239"/>
                    <a:pt x="72" y="8239"/>
                  </a:cubicBezTo>
                  <a:cubicBezTo>
                    <a:pt x="120" y="8239"/>
                    <a:pt x="144" y="8204"/>
                    <a:pt x="144" y="8168"/>
                  </a:cubicBezTo>
                  <a:cubicBezTo>
                    <a:pt x="144" y="3739"/>
                    <a:pt x="3727" y="155"/>
                    <a:pt x="8156" y="155"/>
                  </a:cubicBezTo>
                  <a:cubicBezTo>
                    <a:pt x="12574" y="155"/>
                    <a:pt x="16157" y="3739"/>
                    <a:pt x="16157" y="8168"/>
                  </a:cubicBezTo>
                  <a:cubicBezTo>
                    <a:pt x="16157" y="12585"/>
                    <a:pt x="12574" y="16169"/>
                    <a:pt x="8156" y="16169"/>
                  </a:cubicBezTo>
                  <a:cubicBezTo>
                    <a:pt x="8109" y="16169"/>
                    <a:pt x="8073" y="16205"/>
                    <a:pt x="8073" y="16240"/>
                  </a:cubicBezTo>
                  <a:cubicBezTo>
                    <a:pt x="8073" y="16288"/>
                    <a:pt x="8109" y="16324"/>
                    <a:pt x="8156" y="16324"/>
                  </a:cubicBezTo>
                  <a:cubicBezTo>
                    <a:pt x="12657" y="16324"/>
                    <a:pt x="16324" y="12657"/>
                    <a:pt x="16324" y="8156"/>
                  </a:cubicBezTo>
                  <a:cubicBezTo>
                    <a:pt x="16324" y="3644"/>
                    <a:pt x="12681" y="0"/>
                    <a:pt x="8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7"/>
            <p:cNvSpPr/>
            <p:nvPr/>
          </p:nvSpPr>
          <p:spPr>
            <a:xfrm>
              <a:off x="4557250" y="1963213"/>
              <a:ext cx="490875" cy="503000"/>
            </a:xfrm>
            <a:custGeom>
              <a:rect b="b" l="l" r="r" t="t"/>
              <a:pathLst>
                <a:path extrusionOk="0" h="20120" w="19635">
                  <a:moveTo>
                    <a:pt x="10345" y="1"/>
                  </a:moveTo>
                  <a:cubicBezTo>
                    <a:pt x="9033" y="1"/>
                    <a:pt x="7721" y="263"/>
                    <a:pt x="6466" y="785"/>
                  </a:cubicBezTo>
                  <a:cubicBezTo>
                    <a:pt x="3977" y="1809"/>
                    <a:pt x="2061" y="3738"/>
                    <a:pt x="1037" y="6226"/>
                  </a:cubicBezTo>
                  <a:cubicBezTo>
                    <a:pt x="1" y="8715"/>
                    <a:pt x="25" y="11441"/>
                    <a:pt x="1049" y="13918"/>
                  </a:cubicBezTo>
                  <a:cubicBezTo>
                    <a:pt x="2072" y="16406"/>
                    <a:pt x="4025" y="18323"/>
                    <a:pt x="6513" y="19359"/>
                  </a:cubicBezTo>
                  <a:cubicBezTo>
                    <a:pt x="7741" y="19866"/>
                    <a:pt x="9030" y="20119"/>
                    <a:pt x="10321" y="20119"/>
                  </a:cubicBezTo>
                  <a:cubicBezTo>
                    <a:pt x="11634" y="20119"/>
                    <a:pt x="12950" y="19858"/>
                    <a:pt x="14205" y="19335"/>
                  </a:cubicBezTo>
                  <a:cubicBezTo>
                    <a:pt x="16670" y="18311"/>
                    <a:pt x="18598" y="16394"/>
                    <a:pt x="19622" y="13918"/>
                  </a:cubicBezTo>
                  <a:cubicBezTo>
                    <a:pt x="19634" y="13894"/>
                    <a:pt x="19622" y="13882"/>
                    <a:pt x="19622" y="13858"/>
                  </a:cubicBezTo>
                  <a:cubicBezTo>
                    <a:pt x="19610" y="13834"/>
                    <a:pt x="19587" y="13823"/>
                    <a:pt x="19575" y="13823"/>
                  </a:cubicBezTo>
                  <a:lnTo>
                    <a:pt x="19515" y="13823"/>
                  </a:lnTo>
                  <a:cubicBezTo>
                    <a:pt x="19491" y="13834"/>
                    <a:pt x="19467" y="13846"/>
                    <a:pt x="19467" y="13858"/>
                  </a:cubicBezTo>
                  <a:cubicBezTo>
                    <a:pt x="18455" y="16287"/>
                    <a:pt x="16550" y="18192"/>
                    <a:pt x="14133" y="19204"/>
                  </a:cubicBezTo>
                  <a:cubicBezTo>
                    <a:pt x="12910" y="19718"/>
                    <a:pt x="11617" y="19974"/>
                    <a:pt x="10324" y="19974"/>
                  </a:cubicBezTo>
                  <a:cubicBezTo>
                    <a:pt x="9039" y="19974"/>
                    <a:pt x="7754" y="19721"/>
                    <a:pt x="6537" y="19216"/>
                  </a:cubicBezTo>
                  <a:cubicBezTo>
                    <a:pt x="4097" y="18204"/>
                    <a:pt x="2180" y="16299"/>
                    <a:pt x="1168" y="13858"/>
                  </a:cubicBezTo>
                  <a:cubicBezTo>
                    <a:pt x="144" y="11417"/>
                    <a:pt x="144" y="8715"/>
                    <a:pt x="1156" y="6274"/>
                  </a:cubicBezTo>
                  <a:cubicBezTo>
                    <a:pt x="2168" y="3833"/>
                    <a:pt x="4073" y="1916"/>
                    <a:pt x="6513" y="904"/>
                  </a:cubicBezTo>
                  <a:cubicBezTo>
                    <a:pt x="7741" y="383"/>
                    <a:pt x="9035" y="124"/>
                    <a:pt x="10328" y="124"/>
                  </a:cubicBezTo>
                  <a:cubicBezTo>
                    <a:pt x="11606" y="124"/>
                    <a:pt x="12884" y="377"/>
                    <a:pt x="14098" y="880"/>
                  </a:cubicBezTo>
                  <a:cubicBezTo>
                    <a:pt x="16539" y="1892"/>
                    <a:pt x="18455" y="3797"/>
                    <a:pt x="19467" y="6238"/>
                  </a:cubicBezTo>
                  <a:cubicBezTo>
                    <a:pt x="19477" y="6275"/>
                    <a:pt x="19507" y="6290"/>
                    <a:pt x="19536" y="6290"/>
                  </a:cubicBezTo>
                  <a:cubicBezTo>
                    <a:pt x="19545" y="6290"/>
                    <a:pt x="19554" y="6289"/>
                    <a:pt x="19563" y="6286"/>
                  </a:cubicBezTo>
                  <a:cubicBezTo>
                    <a:pt x="19598" y="6274"/>
                    <a:pt x="19622" y="6226"/>
                    <a:pt x="19598" y="6203"/>
                  </a:cubicBezTo>
                  <a:cubicBezTo>
                    <a:pt x="18575" y="3714"/>
                    <a:pt x="16646" y="1785"/>
                    <a:pt x="14157" y="761"/>
                  </a:cubicBezTo>
                  <a:cubicBezTo>
                    <a:pt x="12924" y="254"/>
                    <a:pt x="11635" y="1"/>
                    <a:pt x="10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3" name="Google Shape;263;p7"/>
          <p:cNvGrpSpPr/>
          <p:nvPr/>
        </p:nvGrpSpPr>
        <p:grpSpPr>
          <a:xfrm>
            <a:off x="-459175" y="-350137"/>
            <a:ext cx="1476900" cy="1476900"/>
            <a:chOff x="8632950" y="-311150"/>
            <a:chExt cx="1476900" cy="1476900"/>
          </a:xfrm>
        </p:grpSpPr>
        <p:sp>
          <p:nvSpPr>
            <p:cNvPr id="264" name="Google Shape;264;p7"/>
            <p:cNvSpPr/>
            <p:nvPr/>
          </p:nvSpPr>
          <p:spPr>
            <a:xfrm>
              <a:off x="8763750" y="-180350"/>
              <a:ext cx="1215300" cy="12153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7"/>
            <p:cNvSpPr/>
            <p:nvPr/>
          </p:nvSpPr>
          <p:spPr>
            <a:xfrm>
              <a:off x="8632950" y="-311150"/>
              <a:ext cx="1476900" cy="14769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8"/>
          <p:cNvSpPr txBox="1"/>
          <p:nvPr>
            <p:ph type="title"/>
          </p:nvPr>
        </p:nvSpPr>
        <p:spPr>
          <a:xfrm>
            <a:off x="1695150" y="833975"/>
            <a:ext cx="5753700" cy="3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68" name="Google Shape;268;p8"/>
          <p:cNvSpPr/>
          <p:nvPr/>
        </p:nvSpPr>
        <p:spPr>
          <a:xfrm rot="6317200">
            <a:off x="7753292" y="-1121196"/>
            <a:ext cx="3365090" cy="3705135"/>
          </a:xfrm>
          <a:custGeom>
            <a:rect b="b" l="l" r="r" t="t"/>
            <a:pathLst>
              <a:path extrusionOk="0" h="23677" w="21504">
                <a:moveTo>
                  <a:pt x="13115" y="0"/>
                </a:moveTo>
                <a:cubicBezTo>
                  <a:pt x="11311" y="0"/>
                  <a:pt x="9515" y="452"/>
                  <a:pt x="7931" y="1391"/>
                </a:cubicBezTo>
                <a:cubicBezTo>
                  <a:pt x="6621" y="2165"/>
                  <a:pt x="5454" y="3296"/>
                  <a:pt x="4966" y="4736"/>
                </a:cubicBezTo>
                <a:cubicBezTo>
                  <a:pt x="4442" y="6272"/>
                  <a:pt x="4728" y="7951"/>
                  <a:pt x="4502" y="9558"/>
                </a:cubicBezTo>
                <a:cubicBezTo>
                  <a:pt x="4275" y="11154"/>
                  <a:pt x="3549" y="12666"/>
                  <a:pt x="2442" y="13833"/>
                </a:cubicBezTo>
                <a:cubicBezTo>
                  <a:pt x="1739" y="14559"/>
                  <a:pt x="894" y="15178"/>
                  <a:pt x="453" y="16083"/>
                </a:cubicBezTo>
                <a:cubicBezTo>
                  <a:pt x="1" y="17047"/>
                  <a:pt x="108" y="18178"/>
                  <a:pt x="358" y="19238"/>
                </a:cubicBezTo>
                <a:cubicBezTo>
                  <a:pt x="549" y="20072"/>
                  <a:pt x="811" y="20917"/>
                  <a:pt x="1346" y="21584"/>
                </a:cubicBezTo>
                <a:cubicBezTo>
                  <a:pt x="2192" y="22655"/>
                  <a:pt x="3561" y="23155"/>
                  <a:pt x="4906" y="23405"/>
                </a:cubicBezTo>
                <a:cubicBezTo>
                  <a:pt x="5844" y="23582"/>
                  <a:pt x="6797" y="23677"/>
                  <a:pt x="7760" y="23677"/>
                </a:cubicBezTo>
                <a:cubicBezTo>
                  <a:pt x="8228" y="23677"/>
                  <a:pt x="8698" y="23654"/>
                  <a:pt x="9169" y="23608"/>
                </a:cubicBezTo>
                <a:cubicBezTo>
                  <a:pt x="10395" y="23489"/>
                  <a:pt x="11705" y="23179"/>
                  <a:pt x="12503" y="22227"/>
                </a:cubicBezTo>
                <a:cubicBezTo>
                  <a:pt x="13372" y="21155"/>
                  <a:pt x="13348" y="19607"/>
                  <a:pt x="13967" y="18357"/>
                </a:cubicBezTo>
                <a:cubicBezTo>
                  <a:pt x="14431" y="17416"/>
                  <a:pt x="15277" y="16690"/>
                  <a:pt x="16265" y="16369"/>
                </a:cubicBezTo>
                <a:cubicBezTo>
                  <a:pt x="17063" y="16095"/>
                  <a:pt x="17932" y="16095"/>
                  <a:pt x="18765" y="15964"/>
                </a:cubicBezTo>
                <a:cubicBezTo>
                  <a:pt x="19599" y="15833"/>
                  <a:pt x="20468" y="15511"/>
                  <a:pt x="20968" y="14833"/>
                </a:cubicBezTo>
                <a:cubicBezTo>
                  <a:pt x="21456" y="14130"/>
                  <a:pt x="21456" y="13166"/>
                  <a:pt x="21135" y="12380"/>
                </a:cubicBezTo>
                <a:cubicBezTo>
                  <a:pt x="20801" y="11582"/>
                  <a:pt x="20194" y="10951"/>
                  <a:pt x="19539" y="10380"/>
                </a:cubicBezTo>
                <a:cubicBezTo>
                  <a:pt x="19087" y="9999"/>
                  <a:pt x="18610" y="9642"/>
                  <a:pt x="18253" y="9165"/>
                </a:cubicBezTo>
                <a:cubicBezTo>
                  <a:pt x="17896" y="8689"/>
                  <a:pt x="17694" y="8070"/>
                  <a:pt x="17860" y="7499"/>
                </a:cubicBezTo>
                <a:cubicBezTo>
                  <a:pt x="18170" y="6439"/>
                  <a:pt x="19563" y="6106"/>
                  <a:pt x="20111" y="5153"/>
                </a:cubicBezTo>
                <a:cubicBezTo>
                  <a:pt x="21504" y="2819"/>
                  <a:pt x="18313" y="1153"/>
                  <a:pt x="16646" y="581"/>
                </a:cubicBezTo>
                <a:cubicBezTo>
                  <a:pt x="15504" y="197"/>
                  <a:pt x="14308" y="0"/>
                  <a:pt x="13115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8"/>
          <p:cNvSpPr/>
          <p:nvPr/>
        </p:nvSpPr>
        <p:spPr>
          <a:xfrm rot="6256533">
            <a:off x="-2373557" y="2680802"/>
            <a:ext cx="4319032" cy="2721701"/>
          </a:xfrm>
          <a:custGeom>
            <a:rect b="b" l="l" r="r" t="t"/>
            <a:pathLst>
              <a:path extrusionOk="0" h="21902" w="34756">
                <a:moveTo>
                  <a:pt x="20385" y="1"/>
                </a:moveTo>
                <a:cubicBezTo>
                  <a:pt x="18425" y="1"/>
                  <a:pt x="17263" y="741"/>
                  <a:pt x="16955" y="953"/>
                </a:cubicBezTo>
                <a:cubicBezTo>
                  <a:pt x="16205" y="1441"/>
                  <a:pt x="15717" y="2287"/>
                  <a:pt x="15622" y="3180"/>
                </a:cubicBezTo>
                <a:cubicBezTo>
                  <a:pt x="15586" y="3692"/>
                  <a:pt x="15658" y="4239"/>
                  <a:pt x="15431" y="4692"/>
                </a:cubicBezTo>
                <a:cubicBezTo>
                  <a:pt x="15152" y="5229"/>
                  <a:pt x="14504" y="5493"/>
                  <a:pt x="13883" y="5493"/>
                </a:cubicBezTo>
                <a:cubicBezTo>
                  <a:pt x="13843" y="5493"/>
                  <a:pt x="13804" y="5492"/>
                  <a:pt x="13765" y="5489"/>
                </a:cubicBezTo>
                <a:cubicBezTo>
                  <a:pt x="13110" y="5466"/>
                  <a:pt x="12503" y="5239"/>
                  <a:pt x="11860" y="5085"/>
                </a:cubicBezTo>
                <a:cubicBezTo>
                  <a:pt x="11583" y="5028"/>
                  <a:pt x="11298" y="4988"/>
                  <a:pt x="11019" y="4988"/>
                </a:cubicBezTo>
                <a:cubicBezTo>
                  <a:pt x="10647" y="4988"/>
                  <a:pt x="10286" y="5060"/>
                  <a:pt x="9967" y="5263"/>
                </a:cubicBezTo>
                <a:cubicBezTo>
                  <a:pt x="9252" y="5728"/>
                  <a:pt x="9038" y="6716"/>
                  <a:pt x="9181" y="7549"/>
                </a:cubicBezTo>
                <a:cubicBezTo>
                  <a:pt x="9335" y="8383"/>
                  <a:pt x="9776" y="9133"/>
                  <a:pt x="10133" y="9907"/>
                </a:cubicBezTo>
                <a:cubicBezTo>
                  <a:pt x="10490" y="10681"/>
                  <a:pt x="10788" y="11550"/>
                  <a:pt x="10586" y="12383"/>
                </a:cubicBezTo>
                <a:cubicBezTo>
                  <a:pt x="10431" y="13002"/>
                  <a:pt x="10014" y="13562"/>
                  <a:pt x="9455" y="13860"/>
                </a:cubicBezTo>
                <a:cubicBezTo>
                  <a:pt x="9053" y="14069"/>
                  <a:pt x="8619" y="14150"/>
                  <a:pt x="8171" y="14150"/>
                </a:cubicBezTo>
                <a:cubicBezTo>
                  <a:pt x="7422" y="14150"/>
                  <a:pt x="6636" y="13924"/>
                  <a:pt x="5906" y="13693"/>
                </a:cubicBezTo>
                <a:cubicBezTo>
                  <a:pt x="5121" y="13443"/>
                  <a:pt x="4335" y="13205"/>
                  <a:pt x="3501" y="13145"/>
                </a:cubicBezTo>
                <a:cubicBezTo>
                  <a:pt x="3391" y="13137"/>
                  <a:pt x="3280" y="13133"/>
                  <a:pt x="3168" y="13133"/>
                </a:cubicBezTo>
                <a:cubicBezTo>
                  <a:pt x="2450" y="13133"/>
                  <a:pt x="1721" y="13304"/>
                  <a:pt x="1144" y="13717"/>
                </a:cubicBezTo>
                <a:cubicBezTo>
                  <a:pt x="537" y="14169"/>
                  <a:pt x="120" y="14943"/>
                  <a:pt x="191" y="15681"/>
                </a:cubicBezTo>
                <a:cubicBezTo>
                  <a:pt x="1" y="16991"/>
                  <a:pt x="477" y="18598"/>
                  <a:pt x="1084" y="19491"/>
                </a:cubicBezTo>
                <a:cubicBezTo>
                  <a:pt x="2073" y="20956"/>
                  <a:pt x="3740" y="21813"/>
                  <a:pt x="5430" y="21896"/>
                </a:cubicBezTo>
                <a:cubicBezTo>
                  <a:pt x="5519" y="21900"/>
                  <a:pt x="5607" y="21902"/>
                  <a:pt x="5695" y="21902"/>
                </a:cubicBezTo>
                <a:cubicBezTo>
                  <a:pt x="8342" y="21902"/>
                  <a:pt x="10769" y="20217"/>
                  <a:pt x="13419" y="19836"/>
                </a:cubicBezTo>
                <a:cubicBezTo>
                  <a:pt x="13826" y="19779"/>
                  <a:pt x="14231" y="19753"/>
                  <a:pt x="14637" y="19753"/>
                </a:cubicBezTo>
                <a:cubicBezTo>
                  <a:pt x="17083" y="19753"/>
                  <a:pt x="19515" y="20683"/>
                  <a:pt x="21956" y="21122"/>
                </a:cubicBezTo>
                <a:cubicBezTo>
                  <a:pt x="23037" y="21312"/>
                  <a:pt x="24137" y="21408"/>
                  <a:pt x="25238" y="21408"/>
                </a:cubicBezTo>
                <a:cubicBezTo>
                  <a:pt x="26212" y="21408"/>
                  <a:pt x="27186" y="21333"/>
                  <a:pt x="28147" y="21182"/>
                </a:cubicBezTo>
                <a:cubicBezTo>
                  <a:pt x="29481" y="20968"/>
                  <a:pt x="30826" y="20598"/>
                  <a:pt x="31981" y="19848"/>
                </a:cubicBezTo>
                <a:cubicBezTo>
                  <a:pt x="33124" y="19110"/>
                  <a:pt x="34077" y="17931"/>
                  <a:pt x="34362" y="16538"/>
                </a:cubicBezTo>
                <a:cubicBezTo>
                  <a:pt x="34755" y="14800"/>
                  <a:pt x="33993" y="12931"/>
                  <a:pt x="32791" y="11669"/>
                </a:cubicBezTo>
                <a:cubicBezTo>
                  <a:pt x="31576" y="10383"/>
                  <a:pt x="29969" y="9609"/>
                  <a:pt x="28362" y="9002"/>
                </a:cubicBezTo>
                <a:cubicBezTo>
                  <a:pt x="27373" y="8633"/>
                  <a:pt x="26361" y="8311"/>
                  <a:pt x="25468" y="7728"/>
                </a:cubicBezTo>
                <a:cubicBezTo>
                  <a:pt x="24575" y="7144"/>
                  <a:pt x="23802" y="6251"/>
                  <a:pt x="23635" y="5144"/>
                </a:cubicBezTo>
                <a:cubicBezTo>
                  <a:pt x="23504" y="4335"/>
                  <a:pt x="23718" y="3489"/>
                  <a:pt x="23563" y="2680"/>
                </a:cubicBezTo>
                <a:cubicBezTo>
                  <a:pt x="23278" y="1203"/>
                  <a:pt x="21861" y="13"/>
                  <a:pt x="20432" y="1"/>
                </a:cubicBezTo>
                <a:cubicBezTo>
                  <a:pt x="20416" y="1"/>
                  <a:pt x="20401" y="1"/>
                  <a:pt x="20385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0" name="Google Shape;270;p8"/>
          <p:cNvGrpSpPr/>
          <p:nvPr/>
        </p:nvGrpSpPr>
        <p:grpSpPr>
          <a:xfrm rot="5400000">
            <a:off x="4483925" y="4608575"/>
            <a:ext cx="315575" cy="366750"/>
            <a:chOff x="8558925" y="4522650"/>
            <a:chExt cx="315575" cy="366750"/>
          </a:xfrm>
        </p:grpSpPr>
        <p:grpSp>
          <p:nvGrpSpPr>
            <p:cNvPr id="271" name="Google Shape;271;p8"/>
            <p:cNvGrpSpPr/>
            <p:nvPr/>
          </p:nvGrpSpPr>
          <p:grpSpPr>
            <a:xfrm>
              <a:off x="8558925" y="4629825"/>
              <a:ext cx="107200" cy="107175"/>
              <a:chOff x="4125350" y="1946513"/>
              <a:chExt cx="107200" cy="107175"/>
            </a:xfrm>
          </p:grpSpPr>
          <p:sp>
            <p:nvSpPr>
              <p:cNvPr id="272" name="Google Shape;272;p8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rect b="b" l="l" r="r" t="t"/>
                <a:pathLst>
                  <a:path extrusionOk="0" h="4287" w="322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" name="Google Shape;273;p8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rect b="b" l="l" r="r" t="t"/>
                <a:pathLst>
                  <a:path extrusionOk="0" h="311" w="4288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4" name="Google Shape;274;p8"/>
            <p:cNvGrpSpPr/>
            <p:nvPr/>
          </p:nvGrpSpPr>
          <p:grpSpPr>
            <a:xfrm>
              <a:off x="8711325" y="4782225"/>
              <a:ext cx="107200" cy="107175"/>
              <a:chOff x="4125350" y="1946513"/>
              <a:chExt cx="107200" cy="107175"/>
            </a:xfrm>
          </p:grpSpPr>
          <p:sp>
            <p:nvSpPr>
              <p:cNvPr id="275" name="Google Shape;275;p8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rect b="b" l="l" r="r" t="t"/>
                <a:pathLst>
                  <a:path extrusionOk="0" h="4287" w="322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" name="Google Shape;276;p8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rect b="b" l="l" r="r" t="t"/>
                <a:pathLst>
                  <a:path extrusionOk="0" h="311" w="4288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7" name="Google Shape;277;p8"/>
            <p:cNvGrpSpPr/>
            <p:nvPr/>
          </p:nvGrpSpPr>
          <p:grpSpPr>
            <a:xfrm>
              <a:off x="8767300" y="4522650"/>
              <a:ext cx="107200" cy="107175"/>
              <a:chOff x="4125350" y="1946513"/>
              <a:chExt cx="107200" cy="107175"/>
            </a:xfrm>
          </p:grpSpPr>
          <p:sp>
            <p:nvSpPr>
              <p:cNvPr id="278" name="Google Shape;278;p8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rect b="b" l="l" r="r" t="t"/>
                <a:pathLst>
                  <a:path extrusionOk="0" h="4287" w="322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" name="Google Shape;279;p8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rect b="b" l="l" r="r" t="t"/>
                <a:pathLst>
                  <a:path extrusionOk="0" h="311" w="4288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80" name="Google Shape;280;p8"/>
          <p:cNvGrpSpPr/>
          <p:nvPr/>
        </p:nvGrpSpPr>
        <p:grpSpPr>
          <a:xfrm flipH="1" rot="10800000">
            <a:off x="208200" y="783266"/>
            <a:ext cx="194400" cy="112209"/>
            <a:chOff x="265900" y="3852516"/>
            <a:chExt cx="194400" cy="112209"/>
          </a:xfrm>
        </p:grpSpPr>
        <p:sp>
          <p:nvSpPr>
            <p:cNvPr id="281" name="Google Shape;281;p8"/>
            <p:cNvSpPr/>
            <p:nvPr/>
          </p:nvSpPr>
          <p:spPr>
            <a:xfrm rot="-5400000">
              <a:off x="258400" y="3860025"/>
              <a:ext cx="112200" cy="972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8"/>
            <p:cNvSpPr/>
            <p:nvPr/>
          </p:nvSpPr>
          <p:spPr>
            <a:xfrm rot="-5400000">
              <a:off x="355600" y="3860016"/>
              <a:ext cx="112200" cy="972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3" name="Google Shape;283;p8"/>
          <p:cNvGrpSpPr/>
          <p:nvPr/>
        </p:nvGrpSpPr>
        <p:grpSpPr>
          <a:xfrm flipH="1">
            <a:off x="208198" y="4114456"/>
            <a:ext cx="438754" cy="772904"/>
            <a:chOff x="4950175" y="2998438"/>
            <a:chExt cx="88725" cy="156300"/>
          </a:xfrm>
        </p:grpSpPr>
        <p:sp>
          <p:nvSpPr>
            <p:cNvPr id="284" name="Google Shape;284;p8"/>
            <p:cNvSpPr/>
            <p:nvPr/>
          </p:nvSpPr>
          <p:spPr>
            <a:xfrm>
              <a:off x="5035000" y="315113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8"/>
            <p:cNvSpPr/>
            <p:nvPr/>
          </p:nvSpPr>
          <p:spPr>
            <a:xfrm>
              <a:off x="5035000" y="3135663"/>
              <a:ext cx="3900" cy="3875"/>
            </a:xfrm>
            <a:custGeom>
              <a:rect b="b" l="l" r="r" t="t"/>
              <a:pathLst>
                <a:path extrusionOk="0" h="155" w="156">
                  <a:moveTo>
                    <a:pt x="72" y="0"/>
                  </a:moveTo>
                  <a:cubicBezTo>
                    <a:pt x="36" y="0"/>
                    <a:pt x="0" y="36"/>
                    <a:pt x="0" y="83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3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8"/>
            <p:cNvSpPr/>
            <p:nvPr/>
          </p:nvSpPr>
          <p:spPr>
            <a:xfrm>
              <a:off x="5035000" y="3120463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72" y="1"/>
                  </a:moveTo>
                  <a:cubicBezTo>
                    <a:pt x="36" y="1"/>
                    <a:pt x="0" y="37"/>
                    <a:pt x="0" y="72"/>
                  </a:cubicBezTo>
                  <a:cubicBezTo>
                    <a:pt x="0" y="120"/>
                    <a:pt x="36" y="156"/>
                    <a:pt x="72" y="156"/>
                  </a:cubicBezTo>
                  <a:cubicBezTo>
                    <a:pt x="119" y="156"/>
                    <a:pt x="155" y="120"/>
                    <a:pt x="155" y="72"/>
                  </a:cubicBezTo>
                  <a:cubicBezTo>
                    <a:pt x="155" y="37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8"/>
            <p:cNvSpPr/>
            <p:nvPr/>
          </p:nvSpPr>
          <p:spPr>
            <a:xfrm>
              <a:off x="5035000" y="310528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8"/>
            <p:cNvSpPr/>
            <p:nvPr/>
          </p:nvSpPr>
          <p:spPr>
            <a:xfrm>
              <a:off x="5035000" y="3090113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8"/>
            <p:cNvSpPr/>
            <p:nvPr/>
          </p:nvSpPr>
          <p:spPr>
            <a:xfrm>
              <a:off x="5035000" y="3074638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8"/>
            <p:cNvSpPr/>
            <p:nvPr/>
          </p:nvSpPr>
          <p:spPr>
            <a:xfrm>
              <a:off x="5035000" y="3059463"/>
              <a:ext cx="3900" cy="3875"/>
            </a:xfrm>
            <a:custGeom>
              <a:rect b="b" l="l" r="r" t="t"/>
              <a:pathLst>
                <a:path extrusionOk="0" h="155" w="156">
                  <a:moveTo>
                    <a:pt x="72" y="0"/>
                  </a:moveTo>
                  <a:cubicBezTo>
                    <a:pt x="36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8"/>
            <p:cNvSpPr/>
            <p:nvPr/>
          </p:nvSpPr>
          <p:spPr>
            <a:xfrm>
              <a:off x="5035000" y="3044263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1"/>
                  </a:moveTo>
                  <a:cubicBezTo>
                    <a:pt x="36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8"/>
            <p:cNvSpPr/>
            <p:nvPr/>
          </p:nvSpPr>
          <p:spPr>
            <a:xfrm>
              <a:off x="5035000" y="302908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8"/>
            <p:cNvSpPr/>
            <p:nvPr/>
          </p:nvSpPr>
          <p:spPr>
            <a:xfrm>
              <a:off x="5035000" y="3013613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20"/>
                    <a:pt x="36" y="155"/>
                    <a:pt x="72" y="155"/>
                  </a:cubicBezTo>
                  <a:cubicBezTo>
                    <a:pt x="119" y="155"/>
                    <a:pt x="155" y="120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8"/>
            <p:cNvSpPr/>
            <p:nvPr/>
          </p:nvSpPr>
          <p:spPr>
            <a:xfrm>
              <a:off x="5035000" y="2998438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2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8"/>
            <p:cNvSpPr/>
            <p:nvPr/>
          </p:nvSpPr>
          <p:spPr>
            <a:xfrm>
              <a:off x="5018025" y="3135663"/>
              <a:ext cx="3900" cy="3875"/>
            </a:xfrm>
            <a:custGeom>
              <a:rect b="b" l="l" r="r" t="t"/>
              <a:pathLst>
                <a:path extrusionOk="0" h="155" w="156">
                  <a:moveTo>
                    <a:pt x="84" y="0"/>
                  </a:moveTo>
                  <a:cubicBezTo>
                    <a:pt x="48" y="0"/>
                    <a:pt x="1" y="36"/>
                    <a:pt x="13" y="83"/>
                  </a:cubicBezTo>
                  <a:cubicBezTo>
                    <a:pt x="13" y="119"/>
                    <a:pt x="48" y="155"/>
                    <a:pt x="84" y="155"/>
                  </a:cubicBezTo>
                  <a:cubicBezTo>
                    <a:pt x="132" y="155"/>
                    <a:pt x="155" y="119"/>
                    <a:pt x="155" y="83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8"/>
            <p:cNvSpPr/>
            <p:nvPr/>
          </p:nvSpPr>
          <p:spPr>
            <a:xfrm>
              <a:off x="5018025" y="3120463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84" y="1"/>
                  </a:moveTo>
                  <a:cubicBezTo>
                    <a:pt x="48" y="1"/>
                    <a:pt x="1" y="37"/>
                    <a:pt x="13" y="72"/>
                  </a:cubicBezTo>
                  <a:cubicBezTo>
                    <a:pt x="13" y="120"/>
                    <a:pt x="48" y="156"/>
                    <a:pt x="84" y="156"/>
                  </a:cubicBezTo>
                  <a:cubicBezTo>
                    <a:pt x="132" y="156"/>
                    <a:pt x="155" y="120"/>
                    <a:pt x="155" y="72"/>
                  </a:cubicBezTo>
                  <a:cubicBezTo>
                    <a:pt x="155" y="37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8"/>
            <p:cNvSpPr/>
            <p:nvPr/>
          </p:nvSpPr>
          <p:spPr>
            <a:xfrm>
              <a:off x="5018025" y="310528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8"/>
            <p:cNvSpPr/>
            <p:nvPr/>
          </p:nvSpPr>
          <p:spPr>
            <a:xfrm>
              <a:off x="5018325" y="3090113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0"/>
                  </a:moveTo>
                  <a:cubicBezTo>
                    <a:pt x="36" y="0"/>
                    <a:pt x="1" y="24"/>
                    <a:pt x="1" y="72"/>
                  </a:cubicBezTo>
                  <a:cubicBezTo>
                    <a:pt x="1" y="119"/>
                    <a:pt x="36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8"/>
            <p:cNvSpPr/>
            <p:nvPr/>
          </p:nvSpPr>
          <p:spPr>
            <a:xfrm>
              <a:off x="5018325" y="3074638"/>
              <a:ext cx="3600" cy="3900"/>
            </a:xfrm>
            <a:custGeom>
              <a:rect b="b" l="l" r="r" t="t"/>
              <a:pathLst>
                <a:path extrusionOk="0" h="156" w="144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8"/>
            <p:cNvSpPr/>
            <p:nvPr/>
          </p:nvSpPr>
          <p:spPr>
            <a:xfrm>
              <a:off x="5018325" y="3059463"/>
              <a:ext cx="3600" cy="3875"/>
            </a:xfrm>
            <a:custGeom>
              <a:rect b="b" l="l" r="r" t="t"/>
              <a:pathLst>
                <a:path extrusionOk="0" h="155" w="144">
                  <a:moveTo>
                    <a:pt x="72" y="0"/>
                  </a:moveTo>
                  <a:cubicBezTo>
                    <a:pt x="36" y="0"/>
                    <a:pt x="1" y="36"/>
                    <a:pt x="1" y="71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8"/>
            <p:cNvSpPr/>
            <p:nvPr/>
          </p:nvSpPr>
          <p:spPr>
            <a:xfrm>
              <a:off x="5018025" y="3044263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84" y="1"/>
                  </a:moveTo>
                  <a:cubicBezTo>
                    <a:pt x="48" y="1"/>
                    <a:pt x="1" y="25"/>
                    <a:pt x="13" y="72"/>
                  </a:cubicBezTo>
                  <a:cubicBezTo>
                    <a:pt x="13" y="120"/>
                    <a:pt x="48" y="144"/>
                    <a:pt x="84" y="144"/>
                  </a:cubicBezTo>
                  <a:cubicBezTo>
                    <a:pt x="132" y="144"/>
                    <a:pt x="155" y="120"/>
                    <a:pt x="155" y="72"/>
                  </a:cubicBezTo>
                  <a:cubicBezTo>
                    <a:pt x="155" y="25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8"/>
            <p:cNvSpPr/>
            <p:nvPr/>
          </p:nvSpPr>
          <p:spPr>
            <a:xfrm>
              <a:off x="5018025" y="302908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8"/>
            <p:cNvSpPr/>
            <p:nvPr/>
          </p:nvSpPr>
          <p:spPr>
            <a:xfrm>
              <a:off x="5018025" y="3013613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84" y="0"/>
                  </a:moveTo>
                  <a:cubicBezTo>
                    <a:pt x="48" y="0"/>
                    <a:pt x="1" y="36"/>
                    <a:pt x="13" y="84"/>
                  </a:cubicBezTo>
                  <a:cubicBezTo>
                    <a:pt x="13" y="120"/>
                    <a:pt x="48" y="155"/>
                    <a:pt x="84" y="155"/>
                  </a:cubicBezTo>
                  <a:cubicBezTo>
                    <a:pt x="132" y="155"/>
                    <a:pt x="155" y="120"/>
                    <a:pt x="155" y="84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8"/>
            <p:cNvSpPr/>
            <p:nvPr/>
          </p:nvSpPr>
          <p:spPr>
            <a:xfrm>
              <a:off x="5001350" y="3120463"/>
              <a:ext cx="3600" cy="3900"/>
            </a:xfrm>
            <a:custGeom>
              <a:rect b="b" l="l" r="r" t="t"/>
              <a:pathLst>
                <a:path extrusionOk="0" h="156" w="144">
                  <a:moveTo>
                    <a:pt x="72" y="1"/>
                  </a:moveTo>
                  <a:cubicBezTo>
                    <a:pt x="25" y="1"/>
                    <a:pt x="1" y="37"/>
                    <a:pt x="1" y="72"/>
                  </a:cubicBezTo>
                  <a:cubicBezTo>
                    <a:pt x="1" y="120"/>
                    <a:pt x="25" y="156"/>
                    <a:pt x="72" y="156"/>
                  </a:cubicBezTo>
                  <a:cubicBezTo>
                    <a:pt x="120" y="156"/>
                    <a:pt x="144" y="120"/>
                    <a:pt x="144" y="72"/>
                  </a:cubicBezTo>
                  <a:cubicBezTo>
                    <a:pt x="144" y="37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8"/>
            <p:cNvSpPr/>
            <p:nvPr/>
          </p:nvSpPr>
          <p:spPr>
            <a:xfrm>
              <a:off x="5001350" y="3105288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8"/>
            <p:cNvSpPr/>
            <p:nvPr/>
          </p:nvSpPr>
          <p:spPr>
            <a:xfrm>
              <a:off x="5001350" y="3090113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0"/>
                  </a:moveTo>
                  <a:cubicBezTo>
                    <a:pt x="25" y="0"/>
                    <a:pt x="1" y="24"/>
                    <a:pt x="1" y="72"/>
                  </a:cubicBezTo>
                  <a:cubicBezTo>
                    <a:pt x="1" y="119"/>
                    <a:pt x="25" y="143"/>
                    <a:pt x="72" y="143"/>
                  </a:cubicBezTo>
                  <a:cubicBezTo>
                    <a:pt x="120" y="143"/>
                    <a:pt x="144" y="119"/>
                    <a:pt x="144" y="72"/>
                  </a:cubicBezTo>
                  <a:cubicBezTo>
                    <a:pt x="144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8"/>
            <p:cNvSpPr/>
            <p:nvPr/>
          </p:nvSpPr>
          <p:spPr>
            <a:xfrm>
              <a:off x="5001350" y="3074638"/>
              <a:ext cx="3600" cy="3900"/>
            </a:xfrm>
            <a:custGeom>
              <a:rect b="b" l="l" r="r" t="t"/>
              <a:pathLst>
                <a:path extrusionOk="0" h="156" w="144">
                  <a:moveTo>
                    <a:pt x="72" y="0"/>
                  </a:moveTo>
                  <a:cubicBezTo>
                    <a:pt x="25" y="0"/>
                    <a:pt x="1" y="36"/>
                    <a:pt x="1" y="84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84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8"/>
            <p:cNvSpPr/>
            <p:nvPr/>
          </p:nvSpPr>
          <p:spPr>
            <a:xfrm>
              <a:off x="5001350" y="3059463"/>
              <a:ext cx="3600" cy="3875"/>
            </a:xfrm>
            <a:custGeom>
              <a:rect b="b" l="l" r="r" t="t"/>
              <a:pathLst>
                <a:path extrusionOk="0" h="155" w="144">
                  <a:moveTo>
                    <a:pt x="72" y="0"/>
                  </a:moveTo>
                  <a:cubicBezTo>
                    <a:pt x="25" y="0"/>
                    <a:pt x="1" y="36"/>
                    <a:pt x="1" y="71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71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8"/>
            <p:cNvSpPr/>
            <p:nvPr/>
          </p:nvSpPr>
          <p:spPr>
            <a:xfrm>
              <a:off x="5001350" y="3044263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1"/>
                  </a:moveTo>
                  <a:cubicBezTo>
                    <a:pt x="25" y="1"/>
                    <a:pt x="1" y="25"/>
                    <a:pt x="1" y="72"/>
                  </a:cubicBezTo>
                  <a:cubicBezTo>
                    <a:pt x="1" y="120"/>
                    <a:pt x="25" y="144"/>
                    <a:pt x="72" y="144"/>
                  </a:cubicBezTo>
                  <a:cubicBezTo>
                    <a:pt x="120" y="144"/>
                    <a:pt x="144" y="120"/>
                    <a:pt x="144" y="72"/>
                  </a:cubicBezTo>
                  <a:cubicBezTo>
                    <a:pt x="144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8"/>
            <p:cNvSpPr/>
            <p:nvPr/>
          </p:nvSpPr>
          <p:spPr>
            <a:xfrm>
              <a:off x="5001350" y="3029088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8"/>
            <p:cNvSpPr/>
            <p:nvPr/>
          </p:nvSpPr>
          <p:spPr>
            <a:xfrm>
              <a:off x="4984100" y="310528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1"/>
                  </a:moveTo>
                  <a:cubicBezTo>
                    <a:pt x="48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8"/>
            <p:cNvSpPr/>
            <p:nvPr/>
          </p:nvSpPr>
          <p:spPr>
            <a:xfrm>
              <a:off x="4984100" y="3090113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0"/>
                  </a:moveTo>
                  <a:cubicBezTo>
                    <a:pt x="48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8"/>
            <p:cNvSpPr/>
            <p:nvPr/>
          </p:nvSpPr>
          <p:spPr>
            <a:xfrm>
              <a:off x="4984100" y="3074638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72" y="0"/>
                  </a:moveTo>
                  <a:cubicBezTo>
                    <a:pt x="48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8"/>
            <p:cNvSpPr/>
            <p:nvPr/>
          </p:nvSpPr>
          <p:spPr>
            <a:xfrm>
              <a:off x="4984100" y="3059463"/>
              <a:ext cx="3900" cy="3875"/>
            </a:xfrm>
            <a:custGeom>
              <a:rect b="b" l="l" r="r" t="t"/>
              <a:pathLst>
                <a:path extrusionOk="0" h="155" w="156">
                  <a:moveTo>
                    <a:pt x="72" y="0"/>
                  </a:moveTo>
                  <a:cubicBezTo>
                    <a:pt x="48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8"/>
            <p:cNvSpPr/>
            <p:nvPr/>
          </p:nvSpPr>
          <p:spPr>
            <a:xfrm>
              <a:off x="4984100" y="3044263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1"/>
                  </a:moveTo>
                  <a:cubicBezTo>
                    <a:pt x="48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8"/>
            <p:cNvSpPr/>
            <p:nvPr/>
          </p:nvSpPr>
          <p:spPr>
            <a:xfrm>
              <a:off x="4967425" y="3090113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0"/>
                  </a:moveTo>
                  <a:cubicBezTo>
                    <a:pt x="24" y="0"/>
                    <a:pt x="1" y="24"/>
                    <a:pt x="1" y="72"/>
                  </a:cubicBezTo>
                  <a:cubicBezTo>
                    <a:pt x="1" y="119"/>
                    <a:pt x="24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8"/>
            <p:cNvSpPr/>
            <p:nvPr/>
          </p:nvSpPr>
          <p:spPr>
            <a:xfrm>
              <a:off x="4967425" y="3074638"/>
              <a:ext cx="3600" cy="3900"/>
            </a:xfrm>
            <a:custGeom>
              <a:rect b="b" l="l" r="r" t="t"/>
              <a:pathLst>
                <a:path extrusionOk="0" h="156" w="144">
                  <a:moveTo>
                    <a:pt x="72" y="0"/>
                  </a:moveTo>
                  <a:cubicBezTo>
                    <a:pt x="24" y="0"/>
                    <a:pt x="1" y="36"/>
                    <a:pt x="1" y="84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8"/>
            <p:cNvSpPr/>
            <p:nvPr/>
          </p:nvSpPr>
          <p:spPr>
            <a:xfrm>
              <a:off x="4967425" y="3059463"/>
              <a:ext cx="3600" cy="3875"/>
            </a:xfrm>
            <a:custGeom>
              <a:rect b="b" l="l" r="r" t="t"/>
              <a:pathLst>
                <a:path extrusionOk="0" h="155" w="144">
                  <a:moveTo>
                    <a:pt x="72" y="0"/>
                  </a:moveTo>
                  <a:cubicBezTo>
                    <a:pt x="24" y="0"/>
                    <a:pt x="1" y="36"/>
                    <a:pt x="1" y="71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8"/>
            <p:cNvSpPr/>
            <p:nvPr/>
          </p:nvSpPr>
          <p:spPr>
            <a:xfrm>
              <a:off x="4950175" y="3074638"/>
              <a:ext cx="3875" cy="3900"/>
            </a:xfrm>
            <a:custGeom>
              <a:rect b="b" l="l" r="r" t="t"/>
              <a:pathLst>
                <a:path extrusionOk="0" h="156" w="155">
                  <a:moveTo>
                    <a:pt x="83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83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0" name="Google Shape;320;p8"/>
          <p:cNvGrpSpPr/>
          <p:nvPr/>
        </p:nvGrpSpPr>
        <p:grpSpPr>
          <a:xfrm>
            <a:off x="8027788" y="-937400"/>
            <a:ext cx="1476900" cy="1476900"/>
            <a:chOff x="8632950" y="-311150"/>
            <a:chExt cx="1476900" cy="1476900"/>
          </a:xfrm>
        </p:grpSpPr>
        <p:sp>
          <p:nvSpPr>
            <p:cNvPr id="321" name="Google Shape;321;p8"/>
            <p:cNvSpPr/>
            <p:nvPr/>
          </p:nvSpPr>
          <p:spPr>
            <a:xfrm>
              <a:off x="8763750" y="-180350"/>
              <a:ext cx="1215300" cy="12153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8"/>
            <p:cNvSpPr/>
            <p:nvPr/>
          </p:nvSpPr>
          <p:spPr>
            <a:xfrm>
              <a:off x="8632950" y="-311150"/>
              <a:ext cx="1476900" cy="14769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3" name="Google Shape;323;p8"/>
          <p:cNvSpPr/>
          <p:nvPr/>
        </p:nvSpPr>
        <p:spPr>
          <a:xfrm rot="435267">
            <a:off x="7719471" y="4538535"/>
            <a:ext cx="1244549" cy="1240425"/>
          </a:xfrm>
          <a:custGeom>
            <a:rect b="b" l="l" r="r" t="t"/>
            <a:pathLst>
              <a:path extrusionOk="0" h="28873" w="28969">
                <a:moveTo>
                  <a:pt x="27814" y="0"/>
                </a:moveTo>
                <a:cubicBezTo>
                  <a:pt x="28075" y="0"/>
                  <a:pt x="28349" y="107"/>
                  <a:pt x="28552" y="310"/>
                </a:cubicBezTo>
                <a:cubicBezTo>
                  <a:pt x="28968" y="727"/>
                  <a:pt x="28968" y="1381"/>
                  <a:pt x="28552" y="1798"/>
                </a:cubicBezTo>
                <a:lnTo>
                  <a:pt x="1906" y="28456"/>
                </a:lnTo>
                <a:cubicBezTo>
                  <a:pt x="1489" y="28873"/>
                  <a:pt x="834" y="28873"/>
                  <a:pt x="417" y="28456"/>
                </a:cubicBezTo>
                <a:cubicBezTo>
                  <a:pt x="1" y="28039"/>
                  <a:pt x="1" y="27385"/>
                  <a:pt x="417" y="26968"/>
                </a:cubicBezTo>
                <a:lnTo>
                  <a:pt x="27063" y="310"/>
                </a:lnTo>
                <a:cubicBezTo>
                  <a:pt x="27278" y="107"/>
                  <a:pt x="27552" y="0"/>
                  <a:pt x="27814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270000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24" name="Google Shape;324;p8"/>
          <p:cNvCxnSpPr/>
          <p:nvPr/>
        </p:nvCxnSpPr>
        <p:spPr>
          <a:xfrm flipH="1" rot="436104">
            <a:off x="7796151" y="4685478"/>
            <a:ext cx="713735" cy="700711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5" name="Google Shape;325;p8"/>
          <p:cNvSpPr/>
          <p:nvPr/>
        </p:nvSpPr>
        <p:spPr>
          <a:xfrm flipH="1" rot="5400000">
            <a:off x="8802568" y="3080825"/>
            <a:ext cx="112200" cy="97200"/>
          </a:xfrm>
          <a:prstGeom prst="triangle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9"/>
          <p:cNvSpPr txBox="1"/>
          <p:nvPr>
            <p:ph type="title"/>
          </p:nvPr>
        </p:nvSpPr>
        <p:spPr>
          <a:xfrm>
            <a:off x="716100" y="1169250"/>
            <a:ext cx="35946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8" name="Google Shape;328;p9"/>
          <p:cNvSpPr txBox="1"/>
          <p:nvPr>
            <p:ph idx="1" type="subTitle"/>
          </p:nvPr>
        </p:nvSpPr>
        <p:spPr>
          <a:xfrm>
            <a:off x="716100" y="2739150"/>
            <a:ext cx="35946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arlow Condensed SemiBold"/>
              <a:buNone/>
              <a:defRPr sz="1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arlow Condensed SemiBold"/>
              <a:buNone/>
              <a:defRPr sz="1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arlow Condensed SemiBold"/>
              <a:buNone/>
              <a:defRPr sz="1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arlow Condensed SemiBold"/>
              <a:buNone/>
              <a:defRPr sz="1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arlow Condensed SemiBold"/>
              <a:buNone/>
              <a:defRPr sz="1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arlow Condensed SemiBold"/>
              <a:buNone/>
              <a:defRPr sz="1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arlow Condensed SemiBold"/>
              <a:buNone/>
              <a:defRPr sz="1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arlow Condensed SemiBold"/>
              <a:buNone/>
              <a:defRPr sz="1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arlow Condensed SemiBold"/>
              <a:buNone/>
              <a:defRPr sz="1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/>
        </p:txBody>
      </p:sp>
      <p:sp>
        <p:nvSpPr>
          <p:cNvPr id="329" name="Google Shape;329;p9"/>
          <p:cNvSpPr txBox="1"/>
          <p:nvPr>
            <p:ph idx="2" type="body"/>
          </p:nvPr>
        </p:nvSpPr>
        <p:spPr>
          <a:xfrm>
            <a:off x="45720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30" name="Google Shape;330;p9"/>
          <p:cNvSpPr/>
          <p:nvPr/>
        </p:nvSpPr>
        <p:spPr>
          <a:xfrm flipH="1" rot="-6317200">
            <a:off x="-1906423" y="-796946"/>
            <a:ext cx="3365090" cy="3705135"/>
          </a:xfrm>
          <a:custGeom>
            <a:rect b="b" l="l" r="r" t="t"/>
            <a:pathLst>
              <a:path extrusionOk="0" h="23677" w="21504">
                <a:moveTo>
                  <a:pt x="13115" y="0"/>
                </a:moveTo>
                <a:cubicBezTo>
                  <a:pt x="11311" y="0"/>
                  <a:pt x="9515" y="452"/>
                  <a:pt x="7931" y="1391"/>
                </a:cubicBezTo>
                <a:cubicBezTo>
                  <a:pt x="6621" y="2165"/>
                  <a:pt x="5454" y="3296"/>
                  <a:pt x="4966" y="4736"/>
                </a:cubicBezTo>
                <a:cubicBezTo>
                  <a:pt x="4442" y="6272"/>
                  <a:pt x="4728" y="7951"/>
                  <a:pt x="4502" y="9558"/>
                </a:cubicBezTo>
                <a:cubicBezTo>
                  <a:pt x="4275" y="11154"/>
                  <a:pt x="3549" y="12666"/>
                  <a:pt x="2442" y="13833"/>
                </a:cubicBezTo>
                <a:cubicBezTo>
                  <a:pt x="1739" y="14559"/>
                  <a:pt x="894" y="15178"/>
                  <a:pt x="453" y="16083"/>
                </a:cubicBezTo>
                <a:cubicBezTo>
                  <a:pt x="1" y="17047"/>
                  <a:pt x="108" y="18178"/>
                  <a:pt x="358" y="19238"/>
                </a:cubicBezTo>
                <a:cubicBezTo>
                  <a:pt x="549" y="20072"/>
                  <a:pt x="811" y="20917"/>
                  <a:pt x="1346" y="21584"/>
                </a:cubicBezTo>
                <a:cubicBezTo>
                  <a:pt x="2192" y="22655"/>
                  <a:pt x="3561" y="23155"/>
                  <a:pt x="4906" y="23405"/>
                </a:cubicBezTo>
                <a:cubicBezTo>
                  <a:pt x="5844" y="23582"/>
                  <a:pt x="6797" y="23677"/>
                  <a:pt x="7760" y="23677"/>
                </a:cubicBezTo>
                <a:cubicBezTo>
                  <a:pt x="8228" y="23677"/>
                  <a:pt x="8698" y="23654"/>
                  <a:pt x="9169" y="23608"/>
                </a:cubicBezTo>
                <a:cubicBezTo>
                  <a:pt x="10395" y="23489"/>
                  <a:pt x="11705" y="23179"/>
                  <a:pt x="12503" y="22227"/>
                </a:cubicBezTo>
                <a:cubicBezTo>
                  <a:pt x="13372" y="21155"/>
                  <a:pt x="13348" y="19607"/>
                  <a:pt x="13967" y="18357"/>
                </a:cubicBezTo>
                <a:cubicBezTo>
                  <a:pt x="14431" y="17416"/>
                  <a:pt x="15277" y="16690"/>
                  <a:pt x="16265" y="16369"/>
                </a:cubicBezTo>
                <a:cubicBezTo>
                  <a:pt x="17063" y="16095"/>
                  <a:pt x="17932" y="16095"/>
                  <a:pt x="18765" y="15964"/>
                </a:cubicBezTo>
                <a:cubicBezTo>
                  <a:pt x="19599" y="15833"/>
                  <a:pt x="20468" y="15511"/>
                  <a:pt x="20968" y="14833"/>
                </a:cubicBezTo>
                <a:cubicBezTo>
                  <a:pt x="21456" y="14130"/>
                  <a:pt x="21456" y="13166"/>
                  <a:pt x="21135" y="12380"/>
                </a:cubicBezTo>
                <a:cubicBezTo>
                  <a:pt x="20801" y="11582"/>
                  <a:pt x="20194" y="10951"/>
                  <a:pt x="19539" y="10380"/>
                </a:cubicBezTo>
                <a:cubicBezTo>
                  <a:pt x="19087" y="9999"/>
                  <a:pt x="18610" y="9642"/>
                  <a:pt x="18253" y="9165"/>
                </a:cubicBezTo>
                <a:cubicBezTo>
                  <a:pt x="17896" y="8689"/>
                  <a:pt x="17694" y="8070"/>
                  <a:pt x="17860" y="7499"/>
                </a:cubicBezTo>
                <a:cubicBezTo>
                  <a:pt x="18170" y="6439"/>
                  <a:pt x="19563" y="6106"/>
                  <a:pt x="20111" y="5153"/>
                </a:cubicBezTo>
                <a:cubicBezTo>
                  <a:pt x="21504" y="2819"/>
                  <a:pt x="18313" y="1153"/>
                  <a:pt x="16646" y="581"/>
                </a:cubicBezTo>
                <a:cubicBezTo>
                  <a:pt x="15504" y="197"/>
                  <a:pt x="14308" y="0"/>
                  <a:pt x="13115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9"/>
          <p:cNvSpPr/>
          <p:nvPr/>
        </p:nvSpPr>
        <p:spPr>
          <a:xfrm flipH="1" rot="-6256533">
            <a:off x="7266483" y="3005052"/>
            <a:ext cx="4319032" cy="2721701"/>
          </a:xfrm>
          <a:custGeom>
            <a:rect b="b" l="l" r="r" t="t"/>
            <a:pathLst>
              <a:path extrusionOk="0" h="21902" w="34756">
                <a:moveTo>
                  <a:pt x="20385" y="1"/>
                </a:moveTo>
                <a:cubicBezTo>
                  <a:pt x="18425" y="1"/>
                  <a:pt x="17263" y="741"/>
                  <a:pt x="16955" y="953"/>
                </a:cubicBezTo>
                <a:cubicBezTo>
                  <a:pt x="16205" y="1441"/>
                  <a:pt x="15717" y="2287"/>
                  <a:pt x="15622" y="3180"/>
                </a:cubicBezTo>
                <a:cubicBezTo>
                  <a:pt x="15586" y="3692"/>
                  <a:pt x="15658" y="4239"/>
                  <a:pt x="15431" y="4692"/>
                </a:cubicBezTo>
                <a:cubicBezTo>
                  <a:pt x="15152" y="5229"/>
                  <a:pt x="14504" y="5493"/>
                  <a:pt x="13883" y="5493"/>
                </a:cubicBezTo>
                <a:cubicBezTo>
                  <a:pt x="13843" y="5493"/>
                  <a:pt x="13804" y="5492"/>
                  <a:pt x="13765" y="5489"/>
                </a:cubicBezTo>
                <a:cubicBezTo>
                  <a:pt x="13110" y="5466"/>
                  <a:pt x="12503" y="5239"/>
                  <a:pt x="11860" y="5085"/>
                </a:cubicBezTo>
                <a:cubicBezTo>
                  <a:pt x="11583" y="5028"/>
                  <a:pt x="11298" y="4988"/>
                  <a:pt x="11019" y="4988"/>
                </a:cubicBezTo>
                <a:cubicBezTo>
                  <a:pt x="10647" y="4988"/>
                  <a:pt x="10286" y="5060"/>
                  <a:pt x="9967" y="5263"/>
                </a:cubicBezTo>
                <a:cubicBezTo>
                  <a:pt x="9252" y="5728"/>
                  <a:pt x="9038" y="6716"/>
                  <a:pt x="9181" y="7549"/>
                </a:cubicBezTo>
                <a:cubicBezTo>
                  <a:pt x="9335" y="8383"/>
                  <a:pt x="9776" y="9133"/>
                  <a:pt x="10133" y="9907"/>
                </a:cubicBezTo>
                <a:cubicBezTo>
                  <a:pt x="10490" y="10681"/>
                  <a:pt x="10788" y="11550"/>
                  <a:pt x="10586" y="12383"/>
                </a:cubicBezTo>
                <a:cubicBezTo>
                  <a:pt x="10431" y="13002"/>
                  <a:pt x="10014" y="13562"/>
                  <a:pt x="9455" y="13860"/>
                </a:cubicBezTo>
                <a:cubicBezTo>
                  <a:pt x="9053" y="14069"/>
                  <a:pt x="8619" y="14150"/>
                  <a:pt x="8171" y="14150"/>
                </a:cubicBezTo>
                <a:cubicBezTo>
                  <a:pt x="7422" y="14150"/>
                  <a:pt x="6636" y="13924"/>
                  <a:pt x="5906" y="13693"/>
                </a:cubicBezTo>
                <a:cubicBezTo>
                  <a:pt x="5121" y="13443"/>
                  <a:pt x="4335" y="13205"/>
                  <a:pt x="3501" y="13145"/>
                </a:cubicBezTo>
                <a:cubicBezTo>
                  <a:pt x="3391" y="13137"/>
                  <a:pt x="3280" y="13133"/>
                  <a:pt x="3168" y="13133"/>
                </a:cubicBezTo>
                <a:cubicBezTo>
                  <a:pt x="2450" y="13133"/>
                  <a:pt x="1721" y="13304"/>
                  <a:pt x="1144" y="13717"/>
                </a:cubicBezTo>
                <a:cubicBezTo>
                  <a:pt x="537" y="14169"/>
                  <a:pt x="120" y="14943"/>
                  <a:pt x="191" y="15681"/>
                </a:cubicBezTo>
                <a:cubicBezTo>
                  <a:pt x="1" y="16991"/>
                  <a:pt x="477" y="18598"/>
                  <a:pt x="1084" y="19491"/>
                </a:cubicBezTo>
                <a:cubicBezTo>
                  <a:pt x="2073" y="20956"/>
                  <a:pt x="3740" y="21813"/>
                  <a:pt x="5430" y="21896"/>
                </a:cubicBezTo>
                <a:cubicBezTo>
                  <a:pt x="5519" y="21900"/>
                  <a:pt x="5607" y="21902"/>
                  <a:pt x="5695" y="21902"/>
                </a:cubicBezTo>
                <a:cubicBezTo>
                  <a:pt x="8342" y="21902"/>
                  <a:pt x="10769" y="20217"/>
                  <a:pt x="13419" y="19836"/>
                </a:cubicBezTo>
                <a:cubicBezTo>
                  <a:pt x="13826" y="19779"/>
                  <a:pt x="14231" y="19753"/>
                  <a:pt x="14637" y="19753"/>
                </a:cubicBezTo>
                <a:cubicBezTo>
                  <a:pt x="17083" y="19753"/>
                  <a:pt x="19515" y="20683"/>
                  <a:pt x="21956" y="21122"/>
                </a:cubicBezTo>
                <a:cubicBezTo>
                  <a:pt x="23037" y="21312"/>
                  <a:pt x="24137" y="21408"/>
                  <a:pt x="25238" y="21408"/>
                </a:cubicBezTo>
                <a:cubicBezTo>
                  <a:pt x="26212" y="21408"/>
                  <a:pt x="27186" y="21333"/>
                  <a:pt x="28147" y="21182"/>
                </a:cubicBezTo>
                <a:cubicBezTo>
                  <a:pt x="29481" y="20968"/>
                  <a:pt x="30826" y="20598"/>
                  <a:pt x="31981" y="19848"/>
                </a:cubicBezTo>
                <a:cubicBezTo>
                  <a:pt x="33124" y="19110"/>
                  <a:pt x="34077" y="17931"/>
                  <a:pt x="34362" y="16538"/>
                </a:cubicBezTo>
                <a:cubicBezTo>
                  <a:pt x="34755" y="14800"/>
                  <a:pt x="33993" y="12931"/>
                  <a:pt x="32791" y="11669"/>
                </a:cubicBezTo>
                <a:cubicBezTo>
                  <a:pt x="31576" y="10383"/>
                  <a:pt x="29969" y="9609"/>
                  <a:pt x="28362" y="9002"/>
                </a:cubicBezTo>
                <a:cubicBezTo>
                  <a:pt x="27373" y="8633"/>
                  <a:pt x="26361" y="8311"/>
                  <a:pt x="25468" y="7728"/>
                </a:cubicBezTo>
                <a:cubicBezTo>
                  <a:pt x="24575" y="7144"/>
                  <a:pt x="23802" y="6251"/>
                  <a:pt x="23635" y="5144"/>
                </a:cubicBezTo>
                <a:cubicBezTo>
                  <a:pt x="23504" y="4335"/>
                  <a:pt x="23718" y="3489"/>
                  <a:pt x="23563" y="2680"/>
                </a:cubicBezTo>
                <a:cubicBezTo>
                  <a:pt x="23278" y="1203"/>
                  <a:pt x="21861" y="13"/>
                  <a:pt x="20432" y="1"/>
                </a:cubicBezTo>
                <a:cubicBezTo>
                  <a:pt x="20416" y="1"/>
                  <a:pt x="20401" y="1"/>
                  <a:pt x="20385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2" name="Google Shape;332;p9"/>
          <p:cNvGrpSpPr/>
          <p:nvPr/>
        </p:nvGrpSpPr>
        <p:grpSpPr>
          <a:xfrm flipH="1" rot="-5400000">
            <a:off x="4412459" y="4932825"/>
            <a:ext cx="315575" cy="366750"/>
            <a:chOff x="8558925" y="4522650"/>
            <a:chExt cx="315575" cy="366750"/>
          </a:xfrm>
        </p:grpSpPr>
        <p:grpSp>
          <p:nvGrpSpPr>
            <p:cNvPr id="333" name="Google Shape;333;p9"/>
            <p:cNvGrpSpPr/>
            <p:nvPr/>
          </p:nvGrpSpPr>
          <p:grpSpPr>
            <a:xfrm>
              <a:off x="8558925" y="4629825"/>
              <a:ext cx="107200" cy="107175"/>
              <a:chOff x="4125350" y="1946513"/>
              <a:chExt cx="107200" cy="107175"/>
            </a:xfrm>
          </p:grpSpPr>
          <p:sp>
            <p:nvSpPr>
              <p:cNvPr id="334" name="Google Shape;334;p9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rect b="b" l="l" r="r" t="t"/>
                <a:pathLst>
                  <a:path extrusionOk="0" h="4287" w="322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" name="Google Shape;335;p9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rect b="b" l="l" r="r" t="t"/>
                <a:pathLst>
                  <a:path extrusionOk="0" h="311" w="4288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6" name="Google Shape;336;p9"/>
            <p:cNvGrpSpPr/>
            <p:nvPr/>
          </p:nvGrpSpPr>
          <p:grpSpPr>
            <a:xfrm>
              <a:off x="8711325" y="4782225"/>
              <a:ext cx="107200" cy="107175"/>
              <a:chOff x="4125350" y="1946513"/>
              <a:chExt cx="107200" cy="107175"/>
            </a:xfrm>
          </p:grpSpPr>
          <p:sp>
            <p:nvSpPr>
              <p:cNvPr id="337" name="Google Shape;337;p9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rect b="b" l="l" r="r" t="t"/>
                <a:pathLst>
                  <a:path extrusionOk="0" h="4287" w="322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" name="Google Shape;338;p9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rect b="b" l="l" r="r" t="t"/>
                <a:pathLst>
                  <a:path extrusionOk="0" h="311" w="4288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9" name="Google Shape;339;p9"/>
            <p:cNvGrpSpPr/>
            <p:nvPr/>
          </p:nvGrpSpPr>
          <p:grpSpPr>
            <a:xfrm>
              <a:off x="8767300" y="4522650"/>
              <a:ext cx="107200" cy="107175"/>
              <a:chOff x="4125350" y="1946513"/>
              <a:chExt cx="107200" cy="107175"/>
            </a:xfrm>
          </p:grpSpPr>
          <p:sp>
            <p:nvSpPr>
              <p:cNvPr id="340" name="Google Shape;340;p9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rect b="b" l="l" r="r" t="t"/>
                <a:pathLst>
                  <a:path extrusionOk="0" h="4287" w="322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" name="Google Shape;341;p9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rect b="b" l="l" r="r" t="t"/>
                <a:pathLst>
                  <a:path extrusionOk="0" h="311" w="4288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42" name="Google Shape;342;p9"/>
          <p:cNvGrpSpPr/>
          <p:nvPr/>
        </p:nvGrpSpPr>
        <p:grpSpPr>
          <a:xfrm rot="10800000">
            <a:off x="8809359" y="1107516"/>
            <a:ext cx="194400" cy="112209"/>
            <a:chOff x="265900" y="3852516"/>
            <a:chExt cx="194400" cy="112209"/>
          </a:xfrm>
        </p:grpSpPr>
        <p:sp>
          <p:nvSpPr>
            <p:cNvPr id="343" name="Google Shape;343;p9"/>
            <p:cNvSpPr/>
            <p:nvPr/>
          </p:nvSpPr>
          <p:spPr>
            <a:xfrm rot="-5400000">
              <a:off x="258400" y="3860025"/>
              <a:ext cx="112200" cy="972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9"/>
            <p:cNvSpPr/>
            <p:nvPr/>
          </p:nvSpPr>
          <p:spPr>
            <a:xfrm rot="-5400000">
              <a:off x="355600" y="3860016"/>
              <a:ext cx="112200" cy="972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5" name="Google Shape;345;p9"/>
          <p:cNvGrpSpPr/>
          <p:nvPr/>
        </p:nvGrpSpPr>
        <p:grpSpPr>
          <a:xfrm>
            <a:off x="8565007" y="4438706"/>
            <a:ext cx="438754" cy="772904"/>
            <a:chOff x="4950175" y="2998438"/>
            <a:chExt cx="88725" cy="156300"/>
          </a:xfrm>
        </p:grpSpPr>
        <p:sp>
          <p:nvSpPr>
            <p:cNvPr id="346" name="Google Shape;346;p9"/>
            <p:cNvSpPr/>
            <p:nvPr/>
          </p:nvSpPr>
          <p:spPr>
            <a:xfrm>
              <a:off x="5035000" y="315113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9"/>
            <p:cNvSpPr/>
            <p:nvPr/>
          </p:nvSpPr>
          <p:spPr>
            <a:xfrm>
              <a:off x="5035000" y="3135663"/>
              <a:ext cx="3900" cy="3875"/>
            </a:xfrm>
            <a:custGeom>
              <a:rect b="b" l="l" r="r" t="t"/>
              <a:pathLst>
                <a:path extrusionOk="0" h="155" w="156">
                  <a:moveTo>
                    <a:pt x="72" y="0"/>
                  </a:moveTo>
                  <a:cubicBezTo>
                    <a:pt x="36" y="0"/>
                    <a:pt x="0" y="36"/>
                    <a:pt x="0" y="83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3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9"/>
            <p:cNvSpPr/>
            <p:nvPr/>
          </p:nvSpPr>
          <p:spPr>
            <a:xfrm>
              <a:off x="5035000" y="3120463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72" y="1"/>
                  </a:moveTo>
                  <a:cubicBezTo>
                    <a:pt x="36" y="1"/>
                    <a:pt x="0" y="37"/>
                    <a:pt x="0" y="72"/>
                  </a:cubicBezTo>
                  <a:cubicBezTo>
                    <a:pt x="0" y="120"/>
                    <a:pt x="36" y="156"/>
                    <a:pt x="72" y="156"/>
                  </a:cubicBezTo>
                  <a:cubicBezTo>
                    <a:pt x="119" y="156"/>
                    <a:pt x="155" y="120"/>
                    <a:pt x="155" y="72"/>
                  </a:cubicBezTo>
                  <a:cubicBezTo>
                    <a:pt x="155" y="37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9"/>
            <p:cNvSpPr/>
            <p:nvPr/>
          </p:nvSpPr>
          <p:spPr>
            <a:xfrm>
              <a:off x="5035000" y="310528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9"/>
            <p:cNvSpPr/>
            <p:nvPr/>
          </p:nvSpPr>
          <p:spPr>
            <a:xfrm>
              <a:off x="5035000" y="3090113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9"/>
            <p:cNvSpPr/>
            <p:nvPr/>
          </p:nvSpPr>
          <p:spPr>
            <a:xfrm>
              <a:off x="5035000" y="3074638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9"/>
            <p:cNvSpPr/>
            <p:nvPr/>
          </p:nvSpPr>
          <p:spPr>
            <a:xfrm>
              <a:off x="5035000" y="3059463"/>
              <a:ext cx="3900" cy="3875"/>
            </a:xfrm>
            <a:custGeom>
              <a:rect b="b" l="l" r="r" t="t"/>
              <a:pathLst>
                <a:path extrusionOk="0" h="155" w="156">
                  <a:moveTo>
                    <a:pt x="72" y="0"/>
                  </a:moveTo>
                  <a:cubicBezTo>
                    <a:pt x="36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9"/>
            <p:cNvSpPr/>
            <p:nvPr/>
          </p:nvSpPr>
          <p:spPr>
            <a:xfrm>
              <a:off x="5035000" y="3044263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1"/>
                  </a:moveTo>
                  <a:cubicBezTo>
                    <a:pt x="36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9"/>
            <p:cNvSpPr/>
            <p:nvPr/>
          </p:nvSpPr>
          <p:spPr>
            <a:xfrm>
              <a:off x="5035000" y="302908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9"/>
            <p:cNvSpPr/>
            <p:nvPr/>
          </p:nvSpPr>
          <p:spPr>
            <a:xfrm>
              <a:off x="5035000" y="3013613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20"/>
                    <a:pt x="36" y="155"/>
                    <a:pt x="72" y="155"/>
                  </a:cubicBezTo>
                  <a:cubicBezTo>
                    <a:pt x="119" y="155"/>
                    <a:pt x="155" y="120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9"/>
            <p:cNvSpPr/>
            <p:nvPr/>
          </p:nvSpPr>
          <p:spPr>
            <a:xfrm>
              <a:off x="5035000" y="2998438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2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9"/>
            <p:cNvSpPr/>
            <p:nvPr/>
          </p:nvSpPr>
          <p:spPr>
            <a:xfrm>
              <a:off x="5018025" y="3135663"/>
              <a:ext cx="3900" cy="3875"/>
            </a:xfrm>
            <a:custGeom>
              <a:rect b="b" l="l" r="r" t="t"/>
              <a:pathLst>
                <a:path extrusionOk="0" h="155" w="156">
                  <a:moveTo>
                    <a:pt x="84" y="0"/>
                  </a:moveTo>
                  <a:cubicBezTo>
                    <a:pt x="48" y="0"/>
                    <a:pt x="1" y="36"/>
                    <a:pt x="13" y="83"/>
                  </a:cubicBezTo>
                  <a:cubicBezTo>
                    <a:pt x="13" y="119"/>
                    <a:pt x="48" y="155"/>
                    <a:pt x="84" y="155"/>
                  </a:cubicBezTo>
                  <a:cubicBezTo>
                    <a:pt x="132" y="155"/>
                    <a:pt x="155" y="119"/>
                    <a:pt x="155" y="83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9"/>
            <p:cNvSpPr/>
            <p:nvPr/>
          </p:nvSpPr>
          <p:spPr>
            <a:xfrm>
              <a:off x="5018025" y="3120463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84" y="1"/>
                  </a:moveTo>
                  <a:cubicBezTo>
                    <a:pt x="48" y="1"/>
                    <a:pt x="1" y="37"/>
                    <a:pt x="13" y="72"/>
                  </a:cubicBezTo>
                  <a:cubicBezTo>
                    <a:pt x="13" y="120"/>
                    <a:pt x="48" y="156"/>
                    <a:pt x="84" y="156"/>
                  </a:cubicBezTo>
                  <a:cubicBezTo>
                    <a:pt x="132" y="156"/>
                    <a:pt x="155" y="120"/>
                    <a:pt x="155" y="72"/>
                  </a:cubicBezTo>
                  <a:cubicBezTo>
                    <a:pt x="155" y="37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9"/>
            <p:cNvSpPr/>
            <p:nvPr/>
          </p:nvSpPr>
          <p:spPr>
            <a:xfrm>
              <a:off x="5018025" y="310528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9"/>
            <p:cNvSpPr/>
            <p:nvPr/>
          </p:nvSpPr>
          <p:spPr>
            <a:xfrm>
              <a:off x="5018325" y="3090113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0"/>
                  </a:moveTo>
                  <a:cubicBezTo>
                    <a:pt x="36" y="0"/>
                    <a:pt x="1" y="24"/>
                    <a:pt x="1" y="72"/>
                  </a:cubicBezTo>
                  <a:cubicBezTo>
                    <a:pt x="1" y="119"/>
                    <a:pt x="36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9"/>
            <p:cNvSpPr/>
            <p:nvPr/>
          </p:nvSpPr>
          <p:spPr>
            <a:xfrm>
              <a:off x="5018325" y="3074638"/>
              <a:ext cx="3600" cy="3900"/>
            </a:xfrm>
            <a:custGeom>
              <a:rect b="b" l="l" r="r" t="t"/>
              <a:pathLst>
                <a:path extrusionOk="0" h="156" w="144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9"/>
            <p:cNvSpPr/>
            <p:nvPr/>
          </p:nvSpPr>
          <p:spPr>
            <a:xfrm>
              <a:off x="5018325" y="3059463"/>
              <a:ext cx="3600" cy="3875"/>
            </a:xfrm>
            <a:custGeom>
              <a:rect b="b" l="l" r="r" t="t"/>
              <a:pathLst>
                <a:path extrusionOk="0" h="155" w="144">
                  <a:moveTo>
                    <a:pt x="72" y="0"/>
                  </a:moveTo>
                  <a:cubicBezTo>
                    <a:pt x="36" y="0"/>
                    <a:pt x="1" y="36"/>
                    <a:pt x="1" y="71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9"/>
            <p:cNvSpPr/>
            <p:nvPr/>
          </p:nvSpPr>
          <p:spPr>
            <a:xfrm>
              <a:off x="5018025" y="3044263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84" y="1"/>
                  </a:moveTo>
                  <a:cubicBezTo>
                    <a:pt x="48" y="1"/>
                    <a:pt x="1" y="25"/>
                    <a:pt x="13" y="72"/>
                  </a:cubicBezTo>
                  <a:cubicBezTo>
                    <a:pt x="13" y="120"/>
                    <a:pt x="48" y="144"/>
                    <a:pt x="84" y="144"/>
                  </a:cubicBezTo>
                  <a:cubicBezTo>
                    <a:pt x="132" y="144"/>
                    <a:pt x="155" y="120"/>
                    <a:pt x="155" y="72"/>
                  </a:cubicBezTo>
                  <a:cubicBezTo>
                    <a:pt x="155" y="25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9"/>
            <p:cNvSpPr/>
            <p:nvPr/>
          </p:nvSpPr>
          <p:spPr>
            <a:xfrm>
              <a:off x="5018025" y="302908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9"/>
            <p:cNvSpPr/>
            <p:nvPr/>
          </p:nvSpPr>
          <p:spPr>
            <a:xfrm>
              <a:off x="5018025" y="3013613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84" y="0"/>
                  </a:moveTo>
                  <a:cubicBezTo>
                    <a:pt x="48" y="0"/>
                    <a:pt x="1" y="36"/>
                    <a:pt x="13" y="84"/>
                  </a:cubicBezTo>
                  <a:cubicBezTo>
                    <a:pt x="13" y="120"/>
                    <a:pt x="48" y="155"/>
                    <a:pt x="84" y="155"/>
                  </a:cubicBezTo>
                  <a:cubicBezTo>
                    <a:pt x="132" y="155"/>
                    <a:pt x="155" y="120"/>
                    <a:pt x="155" y="84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9"/>
            <p:cNvSpPr/>
            <p:nvPr/>
          </p:nvSpPr>
          <p:spPr>
            <a:xfrm>
              <a:off x="5001350" y="3120463"/>
              <a:ext cx="3600" cy="3900"/>
            </a:xfrm>
            <a:custGeom>
              <a:rect b="b" l="l" r="r" t="t"/>
              <a:pathLst>
                <a:path extrusionOk="0" h="156" w="144">
                  <a:moveTo>
                    <a:pt x="72" y="1"/>
                  </a:moveTo>
                  <a:cubicBezTo>
                    <a:pt x="25" y="1"/>
                    <a:pt x="1" y="37"/>
                    <a:pt x="1" y="72"/>
                  </a:cubicBezTo>
                  <a:cubicBezTo>
                    <a:pt x="1" y="120"/>
                    <a:pt x="25" y="156"/>
                    <a:pt x="72" y="156"/>
                  </a:cubicBezTo>
                  <a:cubicBezTo>
                    <a:pt x="120" y="156"/>
                    <a:pt x="144" y="120"/>
                    <a:pt x="144" y="72"/>
                  </a:cubicBezTo>
                  <a:cubicBezTo>
                    <a:pt x="144" y="37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9"/>
            <p:cNvSpPr/>
            <p:nvPr/>
          </p:nvSpPr>
          <p:spPr>
            <a:xfrm>
              <a:off x="5001350" y="3105288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9"/>
            <p:cNvSpPr/>
            <p:nvPr/>
          </p:nvSpPr>
          <p:spPr>
            <a:xfrm>
              <a:off x="5001350" y="3090113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0"/>
                  </a:moveTo>
                  <a:cubicBezTo>
                    <a:pt x="25" y="0"/>
                    <a:pt x="1" y="24"/>
                    <a:pt x="1" y="72"/>
                  </a:cubicBezTo>
                  <a:cubicBezTo>
                    <a:pt x="1" y="119"/>
                    <a:pt x="25" y="143"/>
                    <a:pt x="72" y="143"/>
                  </a:cubicBezTo>
                  <a:cubicBezTo>
                    <a:pt x="120" y="143"/>
                    <a:pt x="144" y="119"/>
                    <a:pt x="144" y="72"/>
                  </a:cubicBezTo>
                  <a:cubicBezTo>
                    <a:pt x="144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9"/>
            <p:cNvSpPr/>
            <p:nvPr/>
          </p:nvSpPr>
          <p:spPr>
            <a:xfrm>
              <a:off x="5001350" y="3074638"/>
              <a:ext cx="3600" cy="3900"/>
            </a:xfrm>
            <a:custGeom>
              <a:rect b="b" l="l" r="r" t="t"/>
              <a:pathLst>
                <a:path extrusionOk="0" h="156" w="144">
                  <a:moveTo>
                    <a:pt x="72" y="0"/>
                  </a:moveTo>
                  <a:cubicBezTo>
                    <a:pt x="25" y="0"/>
                    <a:pt x="1" y="36"/>
                    <a:pt x="1" y="84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84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9"/>
            <p:cNvSpPr/>
            <p:nvPr/>
          </p:nvSpPr>
          <p:spPr>
            <a:xfrm>
              <a:off x="5001350" y="3059463"/>
              <a:ext cx="3600" cy="3875"/>
            </a:xfrm>
            <a:custGeom>
              <a:rect b="b" l="l" r="r" t="t"/>
              <a:pathLst>
                <a:path extrusionOk="0" h="155" w="144">
                  <a:moveTo>
                    <a:pt x="72" y="0"/>
                  </a:moveTo>
                  <a:cubicBezTo>
                    <a:pt x="25" y="0"/>
                    <a:pt x="1" y="36"/>
                    <a:pt x="1" y="71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71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9"/>
            <p:cNvSpPr/>
            <p:nvPr/>
          </p:nvSpPr>
          <p:spPr>
            <a:xfrm>
              <a:off x="5001350" y="3044263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1"/>
                  </a:moveTo>
                  <a:cubicBezTo>
                    <a:pt x="25" y="1"/>
                    <a:pt x="1" y="25"/>
                    <a:pt x="1" y="72"/>
                  </a:cubicBezTo>
                  <a:cubicBezTo>
                    <a:pt x="1" y="120"/>
                    <a:pt x="25" y="144"/>
                    <a:pt x="72" y="144"/>
                  </a:cubicBezTo>
                  <a:cubicBezTo>
                    <a:pt x="120" y="144"/>
                    <a:pt x="144" y="120"/>
                    <a:pt x="144" y="72"/>
                  </a:cubicBezTo>
                  <a:cubicBezTo>
                    <a:pt x="144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9"/>
            <p:cNvSpPr/>
            <p:nvPr/>
          </p:nvSpPr>
          <p:spPr>
            <a:xfrm>
              <a:off x="5001350" y="3029088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9"/>
            <p:cNvSpPr/>
            <p:nvPr/>
          </p:nvSpPr>
          <p:spPr>
            <a:xfrm>
              <a:off x="4984100" y="310528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1"/>
                  </a:moveTo>
                  <a:cubicBezTo>
                    <a:pt x="48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9"/>
            <p:cNvSpPr/>
            <p:nvPr/>
          </p:nvSpPr>
          <p:spPr>
            <a:xfrm>
              <a:off x="4984100" y="3090113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0"/>
                  </a:moveTo>
                  <a:cubicBezTo>
                    <a:pt x="48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9"/>
            <p:cNvSpPr/>
            <p:nvPr/>
          </p:nvSpPr>
          <p:spPr>
            <a:xfrm>
              <a:off x="4984100" y="3074638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72" y="0"/>
                  </a:moveTo>
                  <a:cubicBezTo>
                    <a:pt x="48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9"/>
            <p:cNvSpPr/>
            <p:nvPr/>
          </p:nvSpPr>
          <p:spPr>
            <a:xfrm>
              <a:off x="4984100" y="3059463"/>
              <a:ext cx="3900" cy="3875"/>
            </a:xfrm>
            <a:custGeom>
              <a:rect b="b" l="l" r="r" t="t"/>
              <a:pathLst>
                <a:path extrusionOk="0" h="155" w="156">
                  <a:moveTo>
                    <a:pt x="72" y="0"/>
                  </a:moveTo>
                  <a:cubicBezTo>
                    <a:pt x="48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9"/>
            <p:cNvSpPr/>
            <p:nvPr/>
          </p:nvSpPr>
          <p:spPr>
            <a:xfrm>
              <a:off x="4984100" y="3044263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1"/>
                  </a:moveTo>
                  <a:cubicBezTo>
                    <a:pt x="48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9"/>
            <p:cNvSpPr/>
            <p:nvPr/>
          </p:nvSpPr>
          <p:spPr>
            <a:xfrm>
              <a:off x="4967425" y="3090113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0"/>
                  </a:moveTo>
                  <a:cubicBezTo>
                    <a:pt x="24" y="0"/>
                    <a:pt x="1" y="24"/>
                    <a:pt x="1" y="72"/>
                  </a:cubicBezTo>
                  <a:cubicBezTo>
                    <a:pt x="1" y="119"/>
                    <a:pt x="24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9"/>
            <p:cNvSpPr/>
            <p:nvPr/>
          </p:nvSpPr>
          <p:spPr>
            <a:xfrm>
              <a:off x="4967425" y="3074638"/>
              <a:ext cx="3600" cy="3900"/>
            </a:xfrm>
            <a:custGeom>
              <a:rect b="b" l="l" r="r" t="t"/>
              <a:pathLst>
                <a:path extrusionOk="0" h="156" w="144">
                  <a:moveTo>
                    <a:pt x="72" y="0"/>
                  </a:moveTo>
                  <a:cubicBezTo>
                    <a:pt x="24" y="0"/>
                    <a:pt x="1" y="36"/>
                    <a:pt x="1" y="84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9"/>
            <p:cNvSpPr/>
            <p:nvPr/>
          </p:nvSpPr>
          <p:spPr>
            <a:xfrm>
              <a:off x="4967425" y="3059463"/>
              <a:ext cx="3600" cy="3875"/>
            </a:xfrm>
            <a:custGeom>
              <a:rect b="b" l="l" r="r" t="t"/>
              <a:pathLst>
                <a:path extrusionOk="0" h="155" w="144">
                  <a:moveTo>
                    <a:pt x="72" y="0"/>
                  </a:moveTo>
                  <a:cubicBezTo>
                    <a:pt x="24" y="0"/>
                    <a:pt x="1" y="36"/>
                    <a:pt x="1" y="71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9"/>
            <p:cNvSpPr/>
            <p:nvPr/>
          </p:nvSpPr>
          <p:spPr>
            <a:xfrm>
              <a:off x="4950175" y="3074638"/>
              <a:ext cx="3875" cy="3900"/>
            </a:xfrm>
            <a:custGeom>
              <a:rect b="b" l="l" r="r" t="t"/>
              <a:pathLst>
                <a:path extrusionOk="0" h="156" w="155">
                  <a:moveTo>
                    <a:pt x="83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83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2" name="Google Shape;382;p9"/>
          <p:cNvGrpSpPr/>
          <p:nvPr/>
        </p:nvGrpSpPr>
        <p:grpSpPr>
          <a:xfrm flipH="1">
            <a:off x="-292729" y="-613150"/>
            <a:ext cx="1476900" cy="1476900"/>
            <a:chOff x="8632950" y="-311150"/>
            <a:chExt cx="1476900" cy="1476900"/>
          </a:xfrm>
        </p:grpSpPr>
        <p:sp>
          <p:nvSpPr>
            <p:cNvPr id="383" name="Google Shape;383;p9"/>
            <p:cNvSpPr/>
            <p:nvPr/>
          </p:nvSpPr>
          <p:spPr>
            <a:xfrm>
              <a:off x="8763750" y="-180350"/>
              <a:ext cx="1215300" cy="12153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9"/>
            <p:cNvSpPr/>
            <p:nvPr/>
          </p:nvSpPr>
          <p:spPr>
            <a:xfrm>
              <a:off x="8632950" y="-311150"/>
              <a:ext cx="1476900" cy="14769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5" name="Google Shape;385;p9"/>
          <p:cNvSpPr/>
          <p:nvPr/>
        </p:nvSpPr>
        <p:spPr>
          <a:xfrm flipH="1" rot="-435267">
            <a:off x="247939" y="4862785"/>
            <a:ext cx="1244549" cy="1240425"/>
          </a:xfrm>
          <a:custGeom>
            <a:rect b="b" l="l" r="r" t="t"/>
            <a:pathLst>
              <a:path extrusionOk="0" h="28873" w="28969">
                <a:moveTo>
                  <a:pt x="27814" y="0"/>
                </a:moveTo>
                <a:cubicBezTo>
                  <a:pt x="28075" y="0"/>
                  <a:pt x="28349" y="107"/>
                  <a:pt x="28552" y="310"/>
                </a:cubicBezTo>
                <a:cubicBezTo>
                  <a:pt x="28968" y="727"/>
                  <a:pt x="28968" y="1381"/>
                  <a:pt x="28552" y="1798"/>
                </a:cubicBezTo>
                <a:lnTo>
                  <a:pt x="1906" y="28456"/>
                </a:lnTo>
                <a:cubicBezTo>
                  <a:pt x="1489" y="28873"/>
                  <a:pt x="834" y="28873"/>
                  <a:pt x="417" y="28456"/>
                </a:cubicBezTo>
                <a:cubicBezTo>
                  <a:pt x="1" y="28039"/>
                  <a:pt x="1" y="27385"/>
                  <a:pt x="417" y="26968"/>
                </a:cubicBezTo>
                <a:lnTo>
                  <a:pt x="27063" y="310"/>
                </a:lnTo>
                <a:cubicBezTo>
                  <a:pt x="27278" y="107"/>
                  <a:pt x="27552" y="0"/>
                  <a:pt x="27814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270000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6" name="Google Shape;386;p9"/>
          <p:cNvCxnSpPr/>
          <p:nvPr/>
        </p:nvCxnSpPr>
        <p:spPr>
          <a:xfrm rot="-436104">
            <a:off x="702073" y="5009728"/>
            <a:ext cx="713735" cy="700711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7" name="Google Shape;387;p9"/>
          <p:cNvSpPr/>
          <p:nvPr/>
        </p:nvSpPr>
        <p:spPr>
          <a:xfrm rot="-5400000">
            <a:off x="297190" y="3405075"/>
            <a:ext cx="112200" cy="97200"/>
          </a:xfrm>
          <a:prstGeom prst="triangle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9" name="Google Shape;389;p10"/>
          <p:cNvGrpSpPr/>
          <p:nvPr/>
        </p:nvGrpSpPr>
        <p:grpSpPr>
          <a:xfrm>
            <a:off x="-1229162" y="1461657"/>
            <a:ext cx="1942494" cy="2022980"/>
            <a:chOff x="4445625" y="1829838"/>
            <a:chExt cx="739125" cy="769750"/>
          </a:xfrm>
        </p:grpSpPr>
        <p:sp>
          <p:nvSpPr>
            <p:cNvPr id="390" name="Google Shape;390;p10"/>
            <p:cNvSpPr/>
            <p:nvPr/>
          </p:nvSpPr>
          <p:spPr>
            <a:xfrm>
              <a:off x="4497725" y="1897713"/>
              <a:ext cx="634925" cy="634925"/>
            </a:xfrm>
            <a:custGeom>
              <a:rect b="b" l="l" r="r" t="t"/>
              <a:pathLst>
                <a:path extrusionOk="0" h="25397" w="25397">
                  <a:moveTo>
                    <a:pt x="12704" y="36"/>
                  </a:moveTo>
                  <a:cubicBezTo>
                    <a:pt x="14407" y="36"/>
                    <a:pt x="16062" y="381"/>
                    <a:pt x="17622" y="1036"/>
                  </a:cubicBezTo>
                  <a:cubicBezTo>
                    <a:pt x="19122" y="1679"/>
                    <a:pt x="20479" y="2584"/>
                    <a:pt x="21646" y="3739"/>
                  </a:cubicBezTo>
                  <a:cubicBezTo>
                    <a:pt x="22801" y="4905"/>
                    <a:pt x="23718" y="6251"/>
                    <a:pt x="24349" y="7763"/>
                  </a:cubicBezTo>
                  <a:cubicBezTo>
                    <a:pt x="25027" y="9323"/>
                    <a:pt x="25349" y="10978"/>
                    <a:pt x="25349" y="12692"/>
                  </a:cubicBezTo>
                  <a:cubicBezTo>
                    <a:pt x="25349" y="14395"/>
                    <a:pt x="25004" y="16050"/>
                    <a:pt x="24349" y="17609"/>
                  </a:cubicBezTo>
                  <a:cubicBezTo>
                    <a:pt x="23718" y="19121"/>
                    <a:pt x="22801" y="20467"/>
                    <a:pt x="21646" y="21634"/>
                  </a:cubicBezTo>
                  <a:cubicBezTo>
                    <a:pt x="20479" y="22789"/>
                    <a:pt x="19122" y="23705"/>
                    <a:pt x="17622" y="24336"/>
                  </a:cubicBezTo>
                  <a:cubicBezTo>
                    <a:pt x="16062" y="25015"/>
                    <a:pt x="14407" y="25336"/>
                    <a:pt x="12704" y="25336"/>
                  </a:cubicBezTo>
                  <a:cubicBezTo>
                    <a:pt x="10990" y="25336"/>
                    <a:pt x="9335" y="24991"/>
                    <a:pt x="7775" y="24336"/>
                  </a:cubicBezTo>
                  <a:cubicBezTo>
                    <a:pt x="6275" y="23705"/>
                    <a:pt x="4918" y="22789"/>
                    <a:pt x="3751" y="21634"/>
                  </a:cubicBezTo>
                  <a:cubicBezTo>
                    <a:pt x="2596" y="20467"/>
                    <a:pt x="1679" y="19121"/>
                    <a:pt x="1048" y="17609"/>
                  </a:cubicBezTo>
                  <a:cubicBezTo>
                    <a:pt x="382" y="16050"/>
                    <a:pt x="48" y="14395"/>
                    <a:pt x="48" y="12692"/>
                  </a:cubicBezTo>
                  <a:cubicBezTo>
                    <a:pt x="48" y="10978"/>
                    <a:pt x="393" y="9323"/>
                    <a:pt x="1048" y="7763"/>
                  </a:cubicBezTo>
                  <a:cubicBezTo>
                    <a:pt x="1691" y="6251"/>
                    <a:pt x="2596" y="4905"/>
                    <a:pt x="3751" y="3739"/>
                  </a:cubicBezTo>
                  <a:cubicBezTo>
                    <a:pt x="4918" y="2584"/>
                    <a:pt x="6275" y="1679"/>
                    <a:pt x="7775" y="1036"/>
                  </a:cubicBezTo>
                  <a:cubicBezTo>
                    <a:pt x="9335" y="369"/>
                    <a:pt x="10990" y="36"/>
                    <a:pt x="12704" y="36"/>
                  </a:cubicBezTo>
                  <a:close/>
                  <a:moveTo>
                    <a:pt x="12704" y="0"/>
                  </a:moveTo>
                  <a:cubicBezTo>
                    <a:pt x="10990" y="0"/>
                    <a:pt x="9323" y="333"/>
                    <a:pt x="7763" y="1000"/>
                  </a:cubicBezTo>
                  <a:cubicBezTo>
                    <a:pt x="6251" y="1643"/>
                    <a:pt x="4882" y="2560"/>
                    <a:pt x="3727" y="3727"/>
                  </a:cubicBezTo>
                  <a:cubicBezTo>
                    <a:pt x="2560" y="4882"/>
                    <a:pt x="1644" y="6239"/>
                    <a:pt x="1001" y="7763"/>
                  </a:cubicBezTo>
                  <a:cubicBezTo>
                    <a:pt x="346" y="9323"/>
                    <a:pt x="1" y="10989"/>
                    <a:pt x="1" y="12704"/>
                  </a:cubicBezTo>
                  <a:cubicBezTo>
                    <a:pt x="1" y="14407"/>
                    <a:pt x="334" y="16073"/>
                    <a:pt x="1001" y="17645"/>
                  </a:cubicBezTo>
                  <a:cubicBezTo>
                    <a:pt x="1644" y="19145"/>
                    <a:pt x="2560" y="20514"/>
                    <a:pt x="3727" y="21669"/>
                  </a:cubicBezTo>
                  <a:cubicBezTo>
                    <a:pt x="4882" y="22836"/>
                    <a:pt x="6239" y="23753"/>
                    <a:pt x="7763" y="24396"/>
                  </a:cubicBezTo>
                  <a:cubicBezTo>
                    <a:pt x="9323" y="25051"/>
                    <a:pt x="10990" y="25396"/>
                    <a:pt x="12704" y="25396"/>
                  </a:cubicBezTo>
                  <a:cubicBezTo>
                    <a:pt x="14407" y="25396"/>
                    <a:pt x="16074" y="25051"/>
                    <a:pt x="17646" y="24396"/>
                  </a:cubicBezTo>
                  <a:cubicBezTo>
                    <a:pt x="19146" y="23753"/>
                    <a:pt x="20515" y="22836"/>
                    <a:pt x="21670" y="21669"/>
                  </a:cubicBezTo>
                  <a:cubicBezTo>
                    <a:pt x="22837" y="20514"/>
                    <a:pt x="23753" y="19157"/>
                    <a:pt x="24396" y="17645"/>
                  </a:cubicBezTo>
                  <a:cubicBezTo>
                    <a:pt x="25051" y="16073"/>
                    <a:pt x="25397" y="14407"/>
                    <a:pt x="25397" y="12704"/>
                  </a:cubicBezTo>
                  <a:cubicBezTo>
                    <a:pt x="25397" y="10989"/>
                    <a:pt x="25063" y="9323"/>
                    <a:pt x="24396" y="7763"/>
                  </a:cubicBezTo>
                  <a:cubicBezTo>
                    <a:pt x="23753" y="6251"/>
                    <a:pt x="22837" y="4882"/>
                    <a:pt x="21670" y="3727"/>
                  </a:cubicBezTo>
                  <a:cubicBezTo>
                    <a:pt x="20515" y="2560"/>
                    <a:pt x="19158" y="1643"/>
                    <a:pt x="17646" y="1000"/>
                  </a:cubicBezTo>
                  <a:cubicBezTo>
                    <a:pt x="16074" y="345"/>
                    <a:pt x="14407" y="0"/>
                    <a:pt x="12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10"/>
            <p:cNvSpPr/>
            <p:nvPr/>
          </p:nvSpPr>
          <p:spPr>
            <a:xfrm>
              <a:off x="4620350" y="2020038"/>
              <a:ext cx="389975" cy="389650"/>
            </a:xfrm>
            <a:custGeom>
              <a:rect b="b" l="l" r="r" t="t"/>
              <a:pathLst>
                <a:path extrusionOk="0" h="15586" w="15599">
                  <a:moveTo>
                    <a:pt x="15598" y="7799"/>
                  </a:moveTo>
                  <a:cubicBezTo>
                    <a:pt x="15598" y="3489"/>
                    <a:pt x="12110" y="0"/>
                    <a:pt x="7799" y="0"/>
                  </a:cubicBezTo>
                  <a:cubicBezTo>
                    <a:pt x="3478" y="0"/>
                    <a:pt x="1" y="3477"/>
                    <a:pt x="1" y="7799"/>
                  </a:cubicBezTo>
                  <a:cubicBezTo>
                    <a:pt x="1" y="12097"/>
                    <a:pt x="3478" y="15586"/>
                    <a:pt x="7799" y="15586"/>
                  </a:cubicBezTo>
                  <a:cubicBezTo>
                    <a:pt x="12110" y="15586"/>
                    <a:pt x="15598" y="12097"/>
                    <a:pt x="15598" y="7799"/>
                  </a:cubicBezTo>
                  <a:close/>
                  <a:moveTo>
                    <a:pt x="1703" y="7799"/>
                  </a:moveTo>
                  <a:cubicBezTo>
                    <a:pt x="1703" y="4430"/>
                    <a:pt x="4430" y="1703"/>
                    <a:pt x="7799" y="1703"/>
                  </a:cubicBezTo>
                  <a:cubicBezTo>
                    <a:pt x="11157" y="1703"/>
                    <a:pt x="13884" y="4430"/>
                    <a:pt x="13884" y="7799"/>
                  </a:cubicBezTo>
                  <a:cubicBezTo>
                    <a:pt x="13884" y="11157"/>
                    <a:pt x="11157" y="13883"/>
                    <a:pt x="7799" y="13883"/>
                  </a:cubicBezTo>
                  <a:cubicBezTo>
                    <a:pt x="4430" y="13871"/>
                    <a:pt x="1703" y="11145"/>
                    <a:pt x="1703" y="77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0"/>
            <p:cNvSpPr/>
            <p:nvPr/>
          </p:nvSpPr>
          <p:spPr>
            <a:xfrm>
              <a:off x="4445625" y="1845313"/>
              <a:ext cx="739125" cy="739100"/>
            </a:xfrm>
            <a:custGeom>
              <a:rect b="b" l="l" r="r" t="t"/>
              <a:pathLst>
                <a:path extrusionOk="0" h="29564" w="29565">
                  <a:moveTo>
                    <a:pt x="29564" y="14788"/>
                  </a:moveTo>
                  <a:cubicBezTo>
                    <a:pt x="29564" y="6608"/>
                    <a:pt x="22944" y="1"/>
                    <a:pt x="14788" y="1"/>
                  </a:cubicBezTo>
                  <a:cubicBezTo>
                    <a:pt x="6609" y="1"/>
                    <a:pt x="1" y="6632"/>
                    <a:pt x="1" y="14788"/>
                  </a:cubicBezTo>
                  <a:cubicBezTo>
                    <a:pt x="1" y="22944"/>
                    <a:pt x="6633" y="29564"/>
                    <a:pt x="14788" y="29564"/>
                  </a:cubicBezTo>
                  <a:cubicBezTo>
                    <a:pt x="22956" y="29564"/>
                    <a:pt x="29564" y="22944"/>
                    <a:pt x="29564" y="14788"/>
                  </a:cubicBezTo>
                  <a:close/>
                  <a:moveTo>
                    <a:pt x="2823" y="14788"/>
                  </a:moveTo>
                  <a:cubicBezTo>
                    <a:pt x="2823" y="8180"/>
                    <a:pt x="8181" y="2822"/>
                    <a:pt x="14788" y="2822"/>
                  </a:cubicBezTo>
                  <a:cubicBezTo>
                    <a:pt x="21396" y="2822"/>
                    <a:pt x="26754" y="8180"/>
                    <a:pt x="26754" y="14788"/>
                  </a:cubicBezTo>
                  <a:cubicBezTo>
                    <a:pt x="26754" y="21384"/>
                    <a:pt x="21396" y="26742"/>
                    <a:pt x="14788" y="26742"/>
                  </a:cubicBezTo>
                  <a:cubicBezTo>
                    <a:pt x="8181" y="26730"/>
                    <a:pt x="2823" y="21372"/>
                    <a:pt x="2823" y="1478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10"/>
            <p:cNvSpPr/>
            <p:nvPr/>
          </p:nvSpPr>
          <p:spPr>
            <a:xfrm>
              <a:off x="4537900" y="1829838"/>
              <a:ext cx="554575" cy="769750"/>
            </a:xfrm>
            <a:custGeom>
              <a:rect b="b" l="l" r="r" t="t"/>
              <a:pathLst>
                <a:path extrusionOk="0" h="30790" w="22183">
                  <a:moveTo>
                    <a:pt x="11062" y="0"/>
                  </a:moveTo>
                  <a:cubicBezTo>
                    <a:pt x="8978" y="0"/>
                    <a:pt x="6966" y="405"/>
                    <a:pt x="5061" y="1203"/>
                  </a:cubicBezTo>
                  <a:cubicBezTo>
                    <a:pt x="3239" y="1977"/>
                    <a:pt x="1584" y="3096"/>
                    <a:pt x="168" y="4513"/>
                  </a:cubicBezTo>
                  <a:cubicBezTo>
                    <a:pt x="108" y="4549"/>
                    <a:pt x="60" y="4608"/>
                    <a:pt x="1" y="4668"/>
                  </a:cubicBezTo>
                  <a:lnTo>
                    <a:pt x="1" y="4894"/>
                  </a:lnTo>
                  <a:lnTo>
                    <a:pt x="287" y="4608"/>
                  </a:lnTo>
                  <a:cubicBezTo>
                    <a:pt x="3168" y="1739"/>
                    <a:pt x="7002" y="143"/>
                    <a:pt x="11074" y="143"/>
                  </a:cubicBezTo>
                  <a:cubicBezTo>
                    <a:pt x="15158" y="143"/>
                    <a:pt x="18979" y="1727"/>
                    <a:pt x="21861" y="4608"/>
                  </a:cubicBezTo>
                  <a:cubicBezTo>
                    <a:pt x="21958" y="4694"/>
                    <a:pt x="22045" y="4790"/>
                    <a:pt x="22123" y="4870"/>
                  </a:cubicBezTo>
                  <a:lnTo>
                    <a:pt x="22123" y="4870"/>
                  </a:lnTo>
                  <a:lnTo>
                    <a:pt x="22123" y="4668"/>
                  </a:lnTo>
                  <a:lnTo>
                    <a:pt x="21956" y="4513"/>
                  </a:lnTo>
                  <a:cubicBezTo>
                    <a:pt x="20539" y="3096"/>
                    <a:pt x="18884" y="1977"/>
                    <a:pt x="17063" y="1203"/>
                  </a:cubicBezTo>
                  <a:cubicBezTo>
                    <a:pt x="15158" y="405"/>
                    <a:pt x="13145" y="0"/>
                    <a:pt x="11062" y="0"/>
                  </a:cubicBezTo>
                  <a:close/>
                  <a:moveTo>
                    <a:pt x="22123" y="4870"/>
                  </a:moveTo>
                  <a:lnTo>
                    <a:pt x="22123" y="4894"/>
                  </a:lnTo>
                  <a:lnTo>
                    <a:pt x="22146" y="4894"/>
                  </a:lnTo>
                  <a:cubicBezTo>
                    <a:pt x="22139" y="4886"/>
                    <a:pt x="22131" y="4878"/>
                    <a:pt x="22123" y="4870"/>
                  </a:cubicBezTo>
                  <a:close/>
                  <a:moveTo>
                    <a:pt x="37" y="25896"/>
                  </a:moveTo>
                  <a:lnTo>
                    <a:pt x="37" y="26123"/>
                  </a:lnTo>
                  <a:lnTo>
                    <a:pt x="203" y="26277"/>
                  </a:lnTo>
                  <a:cubicBezTo>
                    <a:pt x="1608" y="27694"/>
                    <a:pt x="3263" y="28813"/>
                    <a:pt x="5097" y="29587"/>
                  </a:cubicBezTo>
                  <a:cubicBezTo>
                    <a:pt x="7002" y="30385"/>
                    <a:pt x="9014" y="30790"/>
                    <a:pt x="11097" y="30790"/>
                  </a:cubicBezTo>
                  <a:cubicBezTo>
                    <a:pt x="13181" y="30790"/>
                    <a:pt x="15181" y="30385"/>
                    <a:pt x="17086" y="29587"/>
                  </a:cubicBezTo>
                  <a:cubicBezTo>
                    <a:pt x="18920" y="28813"/>
                    <a:pt x="20575" y="27694"/>
                    <a:pt x="21992" y="26277"/>
                  </a:cubicBezTo>
                  <a:lnTo>
                    <a:pt x="22146" y="26123"/>
                  </a:lnTo>
                  <a:lnTo>
                    <a:pt x="22182" y="26123"/>
                  </a:lnTo>
                  <a:lnTo>
                    <a:pt x="22182" y="25896"/>
                  </a:lnTo>
                  <a:cubicBezTo>
                    <a:pt x="22075" y="25980"/>
                    <a:pt x="21980" y="26087"/>
                    <a:pt x="21896" y="26170"/>
                  </a:cubicBezTo>
                  <a:cubicBezTo>
                    <a:pt x="19015" y="29052"/>
                    <a:pt x="15181" y="30635"/>
                    <a:pt x="11109" y="30635"/>
                  </a:cubicBezTo>
                  <a:cubicBezTo>
                    <a:pt x="7026" y="30635"/>
                    <a:pt x="3204" y="29064"/>
                    <a:pt x="322" y="26170"/>
                  </a:cubicBezTo>
                  <a:cubicBezTo>
                    <a:pt x="215" y="26087"/>
                    <a:pt x="120" y="25980"/>
                    <a:pt x="37" y="2589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10"/>
            <p:cNvSpPr/>
            <p:nvPr/>
          </p:nvSpPr>
          <p:spPr>
            <a:xfrm>
              <a:off x="4669175" y="2069163"/>
              <a:ext cx="291425" cy="291125"/>
            </a:xfrm>
            <a:custGeom>
              <a:rect b="b" l="l" r="r" t="t"/>
              <a:pathLst>
                <a:path extrusionOk="0" h="11645" w="11657">
                  <a:moveTo>
                    <a:pt x="5823" y="0"/>
                  </a:moveTo>
                  <a:cubicBezTo>
                    <a:pt x="2608" y="0"/>
                    <a:pt x="1" y="2596"/>
                    <a:pt x="1" y="5810"/>
                  </a:cubicBezTo>
                  <a:cubicBezTo>
                    <a:pt x="1" y="5858"/>
                    <a:pt x="36" y="5894"/>
                    <a:pt x="84" y="5894"/>
                  </a:cubicBezTo>
                  <a:cubicBezTo>
                    <a:pt x="120" y="5894"/>
                    <a:pt x="155" y="5858"/>
                    <a:pt x="155" y="5810"/>
                  </a:cubicBezTo>
                  <a:cubicBezTo>
                    <a:pt x="155" y="2679"/>
                    <a:pt x="2715" y="131"/>
                    <a:pt x="5835" y="131"/>
                  </a:cubicBezTo>
                  <a:cubicBezTo>
                    <a:pt x="8978" y="131"/>
                    <a:pt x="11526" y="2679"/>
                    <a:pt x="11526" y="5810"/>
                  </a:cubicBezTo>
                  <a:cubicBezTo>
                    <a:pt x="11526" y="8954"/>
                    <a:pt x="8966" y="11501"/>
                    <a:pt x="5835" y="11501"/>
                  </a:cubicBezTo>
                  <a:cubicBezTo>
                    <a:pt x="5799" y="11501"/>
                    <a:pt x="5763" y="11525"/>
                    <a:pt x="5763" y="11573"/>
                  </a:cubicBezTo>
                  <a:cubicBezTo>
                    <a:pt x="5763" y="11620"/>
                    <a:pt x="5799" y="11644"/>
                    <a:pt x="5835" y="11644"/>
                  </a:cubicBezTo>
                  <a:cubicBezTo>
                    <a:pt x="9049" y="11644"/>
                    <a:pt x="11657" y="9049"/>
                    <a:pt x="11657" y="5834"/>
                  </a:cubicBezTo>
                  <a:cubicBezTo>
                    <a:pt x="11657" y="2619"/>
                    <a:pt x="9049" y="12"/>
                    <a:pt x="5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10"/>
            <p:cNvSpPr/>
            <p:nvPr/>
          </p:nvSpPr>
          <p:spPr>
            <a:xfrm>
              <a:off x="4495350" y="1894713"/>
              <a:ext cx="546525" cy="640300"/>
            </a:xfrm>
            <a:custGeom>
              <a:rect b="b" l="l" r="r" t="t"/>
              <a:pathLst>
                <a:path extrusionOk="0" h="25612" w="21861">
                  <a:moveTo>
                    <a:pt x="12799" y="1"/>
                  </a:moveTo>
                  <a:cubicBezTo>
                    <a:pt x="9370" y="1"/>
                    <a:pt x="6156" y="1346"/>
                    <a:pt x="3751" y="3751"/>
                  </a:cubicBezTo>
                  <a:cubicBezTo>
                    <a:pt x="1322" y="6180"/>
                    <a:pt x="0" y="9383"/>
                    <a:pt x="0" y="12800"/>
                  </a:cubicBezTo>
                  <a:cubicBezTo>
                    <a:pt x="0" y="16229"/>
                    <a:pt x="1334" y="19444"/>
                    <a:pt x="3751" y="21849"/>
                  </a:cubicBezTo>
                  <a:cubicBezTo>
                    <a:pt x="6168" y="24278"/>
                    <a:pt x="9370" y="25611"/>
                    <a:pt x="12799" y="25611"/>
                  </a:cubicBezTo>
                  <a:cubicBezTo>
                    <a:pt x="16217" y="25611"/>
                    <a:pt x="19431" y="24266"/>
                    <a:pt x="21848" y="21849"/>
                  </a:cubicBezTo>
                  <a:cubicBezTo>
                    <a:pt x="21848" y="21837"/>
                    <a:pt x="21860" y="21813"/>
                    <a:pt x="21860" y="21789"/>
                  </a:cubicBezTo>
                  <a:cubicBezTo>
                    <a:pt x="21860" y="21772"/>
                    <a:pt x="21860" y="21761"/>
                    <a:pt x="21855" y="21761"/>
                  </a:cubicBezTo>
                  <a:cubicBezTo>
                    <a:pt x="21854" y="21761"/>
                    <a:pt x="21851" y="21762"/>
                    <a:pt x="21848" y="21766"/>
                  </a:cubicBezTo>
                  <a:cubicBezTo>
                    <a:pt x="21830" y="21748"/>
                    <a:pt x="21810" y="21739"/>
                    <a:pt x="21790" y="21739"/>
                  </a:cubicBezTo>
                  <a:cubicBezTo>
                    <a:pt x="21771" y="21739"/>
                    <a:pt x="21753" y="21748"/>
                    <a:pt x="21741" y="21766"/>
                  </a:cubicBezTo>
                  <a:cubicBezTo>
                    <a:pt x="19348" y="24159"/>
                    <a:pt x="16169" y="25468"/>
                    <a:pt x="12799" y="25468"/>
                  </a:cubicBezTo>
                  <a:cubicBezTo>
                    <a:pt x="9418" y="25468"/>
                    <a:pt x="6227" y="24147"/>
                    <a:pt x="3846" y="21766"/>
                  </a:cubicBezTo>
                  <a:cubicBezTo>
                    <a:pt x="1453" y="19372"/>
                    <a:pt x="143" y="16193"/>
                    <a:pt x="143" y="12824"/>
                  </a:cubicBezTo>
                  <a:cubicBezTo>
                    <a:pt x="143" y="9443"/>
                    <a:pt x="1465" y="6252"/>
                    <a:pt x="3846" y="3870"/>
                  </a:cubicBezTo>
                  <a:cubicBezTo>
                    <a:pt x="6251" y="1477"/>
                    <a:pt x="9418" y="168"/>
                    <a:pt x="12799" y="168"/>
                  </a:cubicBezTo>
                  <a:cubicBezTo>
                    <a:pt x="16169" y="168"/>
                    <a:pt x="19360" y="1489"/>
                    <a:pt x="21741" y="3870"/>
                  </a:cubicBezTo>
                  <a:cubicBezTo>
                    <a:pt x="21753" y="3888"/>
                    <a:pt x="21771" y="3897"/>
                    <a:pt x="21790" y="3897"/>
                  </a:cubicBezTo>
                  <a:cubicBezTo>
                    <a:pt x="21810" y="3897"/>
                    <a:pt x="21830" y="3888"/>
                    <a:pt x="21848" y="3870"/>
                  </a:cubicBezTo>
                  <a:cubicBezTo>
                    <a:pt x="21848" y="3859"/>
                    <a:pt x="21860" y="3835"/>
                    <a:pt x="21860" y="3811"/>
                  </a:cubicBezTo>
                  <a:cubicBezTo>
                    <a:pt x="21860" y="3787"/>
                    <a:pt x="21860" y="3775"/>
                    <a:pt x="21848" y="3751"/>
                  </a:cubicBezTo>
                  <a:cubicBezTo>
                    <a:pt x="19419" y="1334"/>
                    <a:pt x="16217" y="1"/>
                    <a:pt x="12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10"/>
            <p:cNvSpPr/>
            <p:nvPr/>
          </p:nvSpPr>
          <p:spPr>
            <a:xfrm>
              <a:off x="4611425" y="2011113"/>
              <a:ext cx="408125" cy="408100"/>
            </a:xfrm>
            <a:custGeom>
              <a:rect b="b" l="l" r="r" t="t"/>
              <a:pathLst>
                <a:path extrusionOk="0" h="16324" w="16325">
                  <a:moveTo>
                    <a:pt x="8168" y="0"/>
                  </a:moveTo>
                  <a:cubicBezTo>
                    <a:pt x="3656" y="0"/>
                    <a:pt x="1" y="3656"/>
                    <a:pt x="1" y="8168"/>
                  </a:cubicBezTo>
                  <a:cubicBezTo>
                    <a:pt x="1" y="8204"/>
                    <a:pt x="25" y="8239"/>
                    <a:pt x="72" y="8239"/>
                  </a:cubicBezTo>
                  <a:cubicBezTo>
                    <a:pt x="120" y="8239"/>
                    <a:pt x="144" y="8204"/>
                    <a:pt x="144" y="8168"/>
                  </a:cubicBezTo>
                  <a:cubicBezTo>
                    <a:pt x="144" y="3739"/>
                    <a:pt x="3727" y="155"/>
                    <a:pt x="8156" y="155"/>
                  </a:cubicBezTo>
                  <a:cubicBezTo>
                    <a:pt x="12574" y="155"/>
                    <a:pt x="16157" y="3739"/>
                    <a:pt x="16157" y="8168"/>
                  </a:cubicBezTo>
                  <a:cubicBezTo>
                    <a:pt x="16157" y="12585"/>
                    <a:pt x="12574" y="16169"/>
                    <a:pt x="8156" y="16169"/>
                  </a:cubicBezTo>
                  <a:cubicBezTo>
                    <a:pt x="8109" y="16169"/>
                    <a:pt x="8073" y="16205"/>
                    <a:pt x="8073" y="16240"/>
                  </a:cubicBezTo>
                  <a:cubicBezTo>
                    <a:pt x="8073" y="16288"/>
                    <a:pt x="8109" y="16324"/>
                    <a:pt x="8156" y="16324"/>
                  </a:cubicBezTo>
                  <a:cubicBezTo>
                    <a:pt x="12657" y="16324"/>
                    <a:pt x="16324" y="12657"/>
                    <a:pt x="16324" y="8156"/>
                  </a:cubicBezTo>
                  <a:cubicBezTo>
                    <a:pt x="16324" y="3644"/>
                    <a:pt x="12681" y="0"/>
                    <a:pt x="8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10"/>
            <p:cNvSpPr/>
            <p:nvPr/>
          </p:nvSpPr>
          <p:spPr>
            <a:xfrm>
              <a:off x="4557250" y="1963213"/>
              <a:ext cx="490875" cy="503000"/>
            </a:xfrm>
            <a:custGeom>
              <a:rect b="b" l="l" r="r" t="t"/>
              <a:pathLst>
                <a:path extrusionOk="0" h="20120" w="19635">
                  <a:moveTo>
                    <a:pt x="10345" y="1"/>
                  </a:moveTo>
                  <a:cubicBezTo>
                    <a:pt x="9033" y="1"/>
                    <a:pt x="7721" y="263"/>
                    <a:pt x="6466" y="785"/>
                  </a:cubicBezTo>
                  <a:cubicBezTo>
                    <a:pt x="3977" y="1809"/>
                    <a:pt x="2061" y="3738"/>
                    <a:pt x="1037" y="6226"/>
                  </a:cubicBezTo>
                  <a:cubicBezTo>
                    <a:pt x="1" y="8715"/>
                    <a:pt x="25" y="11441"/>
                    <a:pt x="1049" y="13918"/>
                  </a:cubicBezTo>
                  <a:cubicBezTo>
                    <a:pt x="2072" y="16406"/>
                    <a:pt x="4025" y="18323"/>
                    <a:pt x="6513" y="19359"/>
                  </a:cubicBezTo>
                  <a:cubicBezTo>
                    <a:pt x="7741" y="19866"/>
                    <a:pt x="9030" y="20119"/>
                    <a:pt x="10321" y="20119"/>
                  </a:cubicBezTo>
                  <a:cubicBezTo>
                    <a:pt x="11634" y="20119"/>
                    <a:pt x="12950" y="19858"/>
                    <a:pt x="14205" y="19335"/>
                  </a:cubicBezTo>
                  <a:cubicBezTo>
                    <a:pt x="16670" y="18311"/>
                    <a:pt x="18598" y="16394"/>
                    <a:pt x="19622" y="13918"/>
                  </a:cubicBezTo>
                  <a:cubicBezTo>
                    <a:pt x="19634" y="13894"/>
                    <a:pt x="19622" y="13882"/>
                    <a:pt x="19622" y="13858"/>
                  </a:cubicBezTo>
                  <a:cubicBezTo>
                    <a:pt x="19610" y="13834"/>
                    <a:pt x="19587" y="13823"/>
                    <a:pt x="19575" y="13823"/>
                  </a:cubicBezTo>
                  <a:lnTo>
                    <a:pt x="19515" y="13823"/>
                  </a:lnTo>
                  <a:cubicBezTo>
                    <a:pt x="19491" y="13834"/>
                    <a:pt x="19467" y="13846"/>
                    <a:pt x="19467" y="13858"/>
                  </a:cubicBezTo>
                  <a:cubicBezTo>
                    <a:pt x="18455" y="16287"/>
                    <a:pt x="16550" y="18192"/>
                    <a:pt x="14133" y="19204"/>
                  </a:cubicBezTo>
                  <a:cubicBezTo>
                    <a:pt x="12910" y="19718"/>
                    <a:pt x="11617" y="19974"/>
                    <a:pt x="10324" y="19974"/>
                  </a:cubicBezTo>
                  <a:cubicBezTo>
                    <a:pt x="9039" y="19974"/>
                    <a:pt x="7754" y="19721"/>
                    <a:pt x="6537" y="19216"/>
                  </a:cubicBezTo>
                  <a:cubicBezTo>
                    <a:pt x="4097" y="18204"/>
                    <a:pt x="2180" y="16299"/>
                    <a:pt x="1168" y="13858"/>
                  </a:cubicBezTo>
                  <a:cubicBezTo>
                    <a:pt x="144" y="11417"/>
                    <a:pt x="144" y="8715"/>
                    <a:pt x="1156" y="6274"/>
                  </a:cubicBezTo>
                  <a:cubicBezTo>
                    <a:pt x="2168" y="3833"/>
                    <a:pt x="4073" y="1916"/>
                    <a:pt x="6513" y="904"/>
                  </a:cubicBezTo>
                  <a:cubicBezTo>
                    <a:pt x="7741" y="383"/>
                    <a:pt x="9035" y="124"/>
                    <a:pt x="10328" y="124"/>
                  </a:cubicBezTo>
                  <a:cubicBezTo>
                    <a:pt x="11606" y="124"/>
                    <a:pt x="12884" y="377"/>
                    <a:pt x="14098" y="880"/>
                  </a:cubicBezTo>
                  <a:cubicBezTo>
                    <a:pt x="16539" y="1892"/>
                    <a:pt x="18455" y="3797"/>
                    <a:pt x="19467" y="6238"/>
                  </a:cubicBezTo>
                  <a:cubicBezTo>
                    <a:pt x="19477" y="6275"/>
                    <a:pt x="19507" y="6290"/>
                    <a:pt x="19536" y="6290"/>
                  </a:cubicBezTo>
                  <a:cubicBezTo>
                    <a:pt x="19545" y="6290"/>
                    <a:pt x="19554" y="6289"/>
                    <a:pt x="19563" y="6286"/>
                  </a:cubicBezTo>
                  <a:cubicBezTo>
                    <a:pt x="19598" y="6274"/>
                    <a:pt x="19622" y="6226"/>
                    <a:pt x="19598" y="6203"/>
                  </a:cubicBezTo>
                  <a:cubicBezTo>
                    <a:pt x="18575" y="3714"/>
                    <a:pt x="16646" y="1785"/>
                    <a:pt x="14157" y="761"/>
                  </a:cubicBezTo>
                  <a:cubicBezTo>
                    <a:pt x="12924" y="254"/>
                    <a:pt x="11635" y="1"/>
                    <a:pt x="10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8" name="Google Shape;398;p10"/>
          <p:cNvGrpSpPr/>
          <p:nvPr/>
        </p:nvGrpSpPr>
        <p:grpSpPr>
          <a:xfrm rot="-5400000">
            <a:off x="8470913" y="1461657"/>
            <a:ext cx="1942494" cy="2022980"/>
            <a:chOff x="4445625" y="1829838"/>
            <a:chExt cx="739125" cy="769750"/>
          </a:xfrm>
        </p:grpSpPr>
        <p:sp>
          <p:nvSpPr>
            <p:cNvPr id="399" name="Google Shape;399;p10"/>
            <p:cNvSpPr/>
            <p:nvPr/>
          </p:nvSpPr>
          <p:spPr>
            <a:xfrm>
              <a:off x="4497725" y="1897713"/>
              <a:ext cx="634925" cy="634925"/>
            </a:xfrm>
            <a:custGeom>
              <a:rect b="b" l="l" r="r" t="t"/>
              <a:pathLst>
                <a:path extrusionOk="0" h="25397" w="25397">
                  <a:moveTo>
                    <a:pt x="12704" y="36"/>
                  </a:moveTo>
                  <a:cubicBezTo>
                    <a:pt x="14407" y="36"/>
                    <a:pt x="16062" y="381"/>
                    <a:pt x="17622" y="1036"/>
                  </a:cubicBezTo>
                  <a:cubicBezTo>
                    <a:pt x="19122" y="1679"/>
                    <a:pt x="20479" y="2584"/>
                    <a:pt x="21646" y="3739"/>
                  </a:cubicBezTo>
                  <a:cubicBezTo>
                    <a:pt x="22801" y="4905"/>
                    <a:pt x="23718" y="6251"/>
                    <a:pt x="24349" y="7763"/>
                  </a:cubicBezTo>
                  <a:cubicBezTo>
                    <a:pt x="25027" y="9323"/>
                    <a:pt x="25349" y="10978"/>
                    <a:pt x="25349" y="12692"/>
                  </a:cubicBezTo>
                  <a:cubicBezTo>
                    <a:pt x="25349" y="14395"/>
                    <a:pt x="25004" y="16050"/>
                    <a:pt x="24349" y="17609"/>
                  </a:cubicBezTo>
                  <a:cubicBezTo>
                    <a:pt x="23718" y="19121"/>
                    <a:pt x="22801" y="20467"/>
                    <a:pt x="21646" y="21634"/>
                  </a:cubicBezTo>
                  <a:cubicBezTo>
                    <a:pt x="20479" y="22789"/>
                    <a:pt x="19122" y="23705"/>
                    <a:pt x="17622" y="24336"/>
                  </a:cubicBezTo>
                  <a:cubicBezTo>
                    <a:pt x="16062" y="25015"/>
                    <a:pt x="14407" y="25336"/>
                    <a:pt x="12704" y="25336"/>
                  </a:cubicBezTo>
                  <a:cubicBezTo>
                    <a:pt x="10990" y="25336"/>
                    <a:pt x="9335" y="24991"/>
                    <a:pt x="7775" y="24336"/>
                  </a:cubicBezTo>
                  <a:cubicBezTo>
                    <a:pt x="6275" y="23705"/>
                    <a:pt x="4918" y="22789"/>
                    <a:pt x="3751" y="21634"/>
                  </a:cubicBezTo>
                  <a:cubicBezTo>
                    <a:pt x="2596" y="20467"/>
                    <a:pt x="1679" y="19121"/>
                    <a:pt x="1048" y="17609"/>
                  </a:cubicBezTo>
                  <a:cubicBezTo>
                    <a:pt x="382" y="16050"/>
                    <a:pt x="48" y="14395"/>
                    <a:pt x="48" y="12692"/>
                  </a:cubicBezTo>
                  <a:cubicBezTo>
                    <a:pt x="48" y="10978"/>
                    <a:pt x="393" y="9323"/>
                    <a:pt x="1048" y="7763"/>
                  </a:cubicBezTo>
                  <a:cubicBezTo>
                    <a:pt x="1691" y="6251"/>
                    <a:pt x="2596" y="4905"/>
                    <a:pt x="3751" y="3739"/>
                  </a:cubicBezTo>
                  <a:cubicBezTo>
                    <a:pt x="4918" y="2584"/>
                    <a:pt x="6275" y="1679"/>
                    <a:pt x="7775" y="1036"/>
                  </a:cubicBezTo>
                  <a:cubicBezTo>
                    <a:pt x="9335" y="369"/>
                    <a:pt x="10990" y="36"/>
                    <a:pt x="12704" y="36"/>
                  </a:cubicBezTo>
                  <a:close/>
                  <a:moveTo>
                    <a:pt x="12704" y="0"/>
                  </a:moveTo>
                  <a:cubicBezTo>
                    <a:pt x="10990" y="0"/>
                    <a:pt x="9323" y="333"/>
                    <a:pt x="7763" y="1000"/>
                  </a:cubicBezTo>
                  <a:cubicBezTo>
                    <a:pt x="6251" y="1643"/>
                    <a:pt x="4882" y="2560"/>
                    <a:pt x="3727" y="3727"/>
                  </a:cubicBezTo>
                  <a:cubicBezTo>
                    <a:pt x="2560" y="4882"/>
                    <a:pt x="1644" y="6239"/>
                    <a:pt x="1001" y="7763"/>
                  </a:cubicBezTo>
                  <a:cubicBezTo>
                    <a:pt x="346" y="9323"/>
                    <a:pt x="1" y="10989"/>
                    <a:pt x="1" y="12704"/>
                  </a:cubicBezTo>
                  <a:cubicBezTo>
                    <a:pt x="1" y="14407"/>
                    <a:pt x="334" y="16073"/>
                    <a:pt x="1001" y="17645"/>
                  </a:cubicBezTo>
                  <a:cubicBezTo>
                    <a:pt x="1644" y="19145"/>
                    <a:pt x="2560" y="20514"/>
                    <a:pt x="3727" y="21669"/>
                  </a:cubicBezTo>
                  <a:cubicBezTo>
                    <a:pt x="4882" y="22836"/>
                    <a:pt x="6239" y="23753"/>
                    <a:pt x="7763" y="24396"/>
                  </a:cubicBezTo>
                  <a:cubicBezTo>
                    <a:pt x="9323" y="25051"/>
                    <a:pt x="10990" y="25396"/>
                    <a:pt x="12704" y="25396"/>
                  </a:cubicBezTo>
                  <a:cubicBezTo>
                    <a:pt x="14407" y="25396"/>
                    <a:pt x="16074" y="25051"/>
                    <a:pt x="17646" y="24396"/>
                  </a:cubicBezTo>
                  <a:cubicBezTo>
                    <a:pt x="19146" y="23753"/>
                    <a:pt x="20515" y="22836"/>
                    <a:pt x="21670" y="21669"/>
                  </a:cubicBezTo>
                  <a:cubicBezTo>
                    <a:pt x="22837" y="20514"/>
                    <a:pt x="23753" y="19157"/>
                    <a:pt x="24396" y="17645"/>
                  </a:cubicBezTo>
                  <a:cubicBezTo>
                    <a:pt x="25051" y="16073"/>
                    <a:pt x="25397" y="14407"/>
                    <a:pt x="25397" y="12704"/>
                  </a:cubicBezTo>
                  <a:cubicBezTo>
                    <a:pt x="25397" y="10989"/>
                    <a:pt x="25063" y="9323"/>
                    <a:pt x="24396" y="7763"/>
                  </a:cubicBezTo>
                  <a:cubicBezTo>
                    <a:pt x="23753" y="6251"/>
                    <a:pt x="22837" y="4882"/>
                    <a:pt x="21670" y="3727"/>
                  </a:cubicBezTo>
                  <a:cubicBezTo>
                    <a:pt x="20515" y="2560"/>
                    <a:pt x="19158" y="1643"/>
                    <a:pt x="17646" y="1000"/>
                  </a:cubicBezTo>
                  <a:cubicBezTo>
                    <a:pt x="16074" y="345"/>
                    <a:pt x="14407" y="0"/>
                    <a:pt x="12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10"/>
            <p:cNvSpPr/>
            <p:nvPr/>
          </p:nvSpPr>
          <p:spPr>
            <a:xfrm>
              <a:off x="4620350" y="2020038"/>
              <a:ext cx="389975" cy="389650"/>
            </a:xfrm>
            <a:custGeom>
              <a:rect b="b" l="l" r="r" t="t"/>
              <a:pathLst>
                <a:path extrusionOk="0" h="15586" w="15599">
                  <a:moveTo>
                    <a:pt x="15598" y="7799"/>
                  </a:moveTo>
                  <a:cubicBezTo>
                    <a:pt x="15598" y="3489"/>
                    <a:pt x="12110" y="0"/>
                    <a:pt x="7799" y="0"/>
                  </a:cubicBezTo>
                  <a:cubicBezTo>
                    <a:pt x="3478" y="0"/>
                    <a:pt x="1" y="3477"/>
                    <a:pt x="1" y="7799"/>
                  </a:cubicBezTo>
                  <a:cubicBezTo>
                    <a:pt x="1" y="12097"/>
                    <a:pt x="3478" y="15586"/>
                    <a:pt x="7799" y="15586"/>
                  </a:cubicBezTo>
                  <a:cubicBezTo>
                    <a:pt x="12110" y="15586"/>
                    <a:pt x="15598" y="12097"/>
                    <a:pt x="15598" y="7799"/>
                  </a:cubicBezTo>
                  <a:close/>
                  <a:moveTo>
                    <a:pt x="1703" y="7799"/>
                  </a:moveTo>
                  <a:cubicBezTo>
                    <a:pt x="1703" y="4430"/>
                    <a:pt x="4430" y="1703"/>
                    <a:pt x="7799" y="1703"/>
                  </a:cubicBezTo>
                  <a:cubicBezTo>
                    <a:pt x="11157" y="1703"/>
                    <a:pt x="13884" y="4430"/>
                    <a:pt x="13884" y="7799"/>
                  </a:cubicBezTo>
                  <a:cubicBezTo>
                    <a:pt x="13884" y="11157"/>
                    <a:pt x="11157" y="13883"/>
                    <a:pt x="7799" y="13883"/>
                  </a:cubicBezTo>
                  <a:cubicBezTo>
                    <a:pt x="4430" y="13871"/>
                    <a:pt x="1703" y="11145"/>
                    <a:pt x="1703" y="77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10"/>
            <p:cNvSpPr/>
            <p:nvPr/>
          </p:nvSpPr>
          <p:spPr>
            <a:xfrm>
              <a:off x="4445625" y="1845313"/>
              <a:ext cx="739125" cy="739100"/>
            </a:xfrm>
            <a:custGeom>
              <a:rect b="b" l="l" r="r" t="t"/>
              <a:pathLst>
                <a:path extrusionOk="0" h="29564" w="29565">
                  <a:moveTo>
                    <a:pt x="29564" y="14788"/>
                  </a:moveTo>
                  <a:cubicBezTo>
                    <a:pt x="29564" y="6608"/>
                    <a:pt x="22944" y="1"/>
                    <a:pt x="14788" y="1"/>
                  </a:cubicBezTo>
                  <a:cubicBezTo>
                    <a:pt x="6609" y="1"/>
                    <a:pt x="1" y="6632"/>
                    <a:pt x="1" y="14788"/>
                  </a:cubicBezTo>
                  <a:cubicBezTo>
                    <a:pt x="1" y="22944"/>
                    <a:pt x="6633" y="29564"/>
                    <a:pt x="14788" y="29564"/>
                  </a:cubicBezTo>
                  <a:cubicBezTo>
                    <a:pt x="22956" y="29564"/>
                    <a:pt x="29564" y="22944"/>
                    <a:pt x="29564" y="14788"/>
                  </a:cubicBezTo>
                  <a:close/>
                  <a:moveTo>
                    <a:pt x="2823" y="14788"/>
                  </a:moveTo>
                  <a:cubicBezTo>
                    <a:pt x="2823" y="8180"/>
                    <a:pt x="8181" y="2822"/>
                    <a:pt x="14788" y="2822"/>
                  </a:cubicBezTo>
                  <a:cubicBezTo>
                    <a:pt x="21396" y="2822"/>
                    <a:pt x="26754" y="8180"/>
                    <a:pt x="26754" y="14788"/>
                  </a:cubicBezTo>
                  <a:cubicBezTo>
                    <a:pt x="26754" y="21384"/>
                    <a:pt x="21396" y="26742"/>
                    <a:pt x="14788" y="26742"/>
                  </a:cubicBezTo>
                  <a:cubicBezTo>
                    <a:pt x="8181" y="26730"/>
                    <a:pt x="2823" y="21372"/>
                    <a:pt x="2823" y="1478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10"/>
            <p:cNvSpPr/>
            <p:nvPr/>
          </p:nvSpPr>
          <p:spPr>
            <a:xfrm>
              <a:off x="4537900" y="1829838"/>
              <a:ext cx="554575" cy="769750"/>
            </a:xfrm>
            <a:custGeom>
              <a:rect b="b" l="l" r="r" t="t"/>
              <a:pathLst>
                <a:path extrusionOk="0" h="30790" w="22183">
                  <a:moveTo>
                    <a:pt x="11062" y="0"/>
                  </a:moveTo>
                  <a:cubicBezTo>
                    <a:pt x="8978" y="0"/>
                    <a:pt x="6966" y="405"/>
                    <a:pt x="5061" y="1203"/>
                  </a:cubicBezTo>
                  <a:cubicBezTo>
                    <a:pt x="3239" y="1977"/>
                    <a:pt x="1584" y="3096"/>
                    <a:pt x="168" y="4513"/>
                  </a:cubicBezTo>
                  <a:cubicBezTo>
                    <a:pt x="108" y="4549"/>
                    <a:pt x="60" y="4608"/>
                    <a:pt x="1" y="4668"/>
                  </a:cubicBezTo>
                  <a:lnTo>
                    <a:pt x="1" y="4894"/>
                  </a:lnTo>
                  <a:lnTo>
                    <a:pt x="287" y="4608"/>
                  </a:lnTo>
                  <a:cubicBezTo>
                    <a:pt x="3168" y="1739"/>
                    <a:pt x="7002" y="143"/>
                    <a:pt x="11074" y="143"/>
                  </a:cubicBezTo>
                  <a:cubicBezTo>
                    <a:pt x="15158" y="143"/>
                    <a:pt x="18979" y="1727"/>
                    <a:pt x="21861" y="4608"/>
                  </a:cubicBezTo>
                  <a:cubicBezTo>
                    <a:pt x="21958" y="4694"/>
                    <a:pt x="22045" y="4790"/>
                    <a:pt x="22123" y="4870"/>
                  </a:cubicBezTo>
                  <a:lnTo>
                    <a:pt x="22123" y="4870"/>
                  </a:lnTo>
                  <a:lnTo>
                    <a:pt x="22123" y="4668"/>
                  </a:lnTo>
                  <a:lnTo>
                    <a:pt x="21956" y="4513"/>
                  </a:lnTo>
                  <a:cubicBezTo>
                    <a:pt x="20539" y="3096"/>
                    <a:pt x="18884" y="1977"/>
                    <a:pt x="17063" y="1203"/>
                  </a:cubicBezTo>
                  <a:cubicBezTo>
                    <a:pt x="15158" y="405"/>
                    <a:pt x="13145" y="0"/>
                    <a:pt x="11062" y="0"/>
                  </a:cubicBezTo>
                  <a:close/>
                  <a:moveTo>
                    <a:pt x="22123" y="4870"/>
                  </a:moveTo>
                  <a:lnTo>
                    <a:pt x="22123" y="4894"/>
                  </a:lnTo>
                  <a:lnTo>
                    <a:pt x="22146" y="4894"/>
                  </a:lnTo>
                  <a:cubicBezTo>
                    <a:pt x="22139" y="4886"/>
                    <a:pt x="22131" y="4878"/>
                    <a:pt x="22123" y="4870"/>
                  </a:cubicBezTo>
                  <a:close/>
                  <a:moveTo>
                    <a:pt x="37" y="25896"/>
                  </a:moveTo>
                  <a:lnTo>
                    <a:pt x="37" y="26123"/>
                  </a:lnTo>
                  <a:lnTo>
                    <a:pt x="203" y="26277"/>
                  </a:lnTo>
                  <a:cubicBezTo>
                    <a:pt x="1608" y="27694"/>
                    <a:pt x="3263" y="28813"/>
                    <a:pt x="5097" y="29587"/>
                  </a:cubicBezTo>
                  <a:cubicBezTo>
                    <a:pt x="7002" y="30385"/>
                    <a:pt x="9014" y="30790"/>
                    <a:pt x="11097" y="30790"/>
                  </a:cubicBezTo>
                  <a:cubicBezTo>
                    <a:pt x="13181" y="30790"/>
                    <a:pt x="15181" y="30385"/>
                    <a:pt x="17086" y="29587"/>
                  </a:cubicBezTo>
                  <a:cubicBezTo>
                    <a:pt x="18920" y="28813"/>
                    <a:pt x="20575" y="27694"/>
                    <a:pt x="21992" y="26277"/>
                  </a:cubicBezTo>
                  <a:lnTo>
                    <a:pt x="22146" y="26123"/>
                  </a:lnTo>
                  <a:lnTo>
                    <a:pt x="22182" y="26123"/>
                  </a:lnTo>
                  <a:lnTo>
                    <a:pt x="22182" y="25896"/>
                  </a:lnTo>
                  <a:cubicBezTo>
                    <a:pt x="22075" y="25980"/>
                    <a:pt x="21980" y="26087"/>
                    <a:pt x="21896" y="26170"/>
                  </a:cubicBezTo>
                  <a:cubicBezTo>
                    <a:pt x="19015" y="29052"/>
                    <a:pt x="15181" y="30635"/>
                    <a:pt x="11109" y="30635"/>
                  </a:cubicBezTo>
                  <a:cubicBezTo>
                    <a:pt x="7026" y="30635"/>
                    <a:pt x="3204" y="29064"/>
                    <a:pt x="322" y="26170"/>
                  </a:cubicBezTo>
                  <a:cubicBezTo>
                    <a:pt x="215" y="26087"/>
                    <a:pt x="120" y="25980"/>
                    <a:pt x="37" y="2589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10"/>
            <p:cNvSpPr/>
            <p:nvPr/>
          </p:nvSpPr>
          <p:spPr>
            <a:xfrm>
              <a:off x="4669175" y="2069163"/>
              <a:ext cx="291425" cy="291125"/>
            </a:xfrm>
            <a:custGeom>
              <a:rect b="b" l="l" r="r" t="t"/>
              <a:pathLst>
                <a:path extrusionOk="0" h="11645" w="11657">
                  <a:moveTo>
                    <a:pt x="5823" y="0"/>
                  </a:moveTo>
                  <a:cubicBezTo>
                    <a:pt x="2608" y="0"/>
                    <a:pt x="1" y="2596"/>
                    <a:pt x="1" y="5810"/>
                  </a:cubicBezTo>
                  <a:cubicBezTo>
                    <a:pt x="1" y="5858"/>
                    <a:pt x="36" y="5894"/>
                    <a:pt x="84" y="5894"/>
                  </a:cubicBezTo>
                  <a:cubicBezTo>
                    <a:pt x="120" y="5894"/>
                    <a:pt x="155" y="5858"/>
                    <a:pt x="155" y="5810"/>
                  </a:cubicBezTo>
                  <a:cubicBezTo>
                    <a:pt x="155" y="2679"/>
                    <a:pt x="2715" y="131"/>
                    <a:pt x="5835" y="131"/>
                  </a:cubicBezTo>
                  <a:cubicBezTo>
                    <a:pt x="8978" y="131"/>
                    <a:pt x="11526" y="2679"/>
                    <a:pt x="11526" y="5810"/>
                  </a:cubicBezTo>
                  <a:cubicBezTo>
                    <a:pt x="11526" y="8954"/>
                    <a:pt x="8966" y="11501"/>
                    <a:pt x="5835" y="11501"/>
                  </a:cubicBezTo>
                  <a:cubicBezTo>
                    <a:pt x="5799" y="11501"/>
                    <a:pt x="5763" y="11525"/>
                    <a:pt x="5763" y="11573"/>
                  </a:cubicBezTo>
                  <a:cubicBezTo>
                    <a:pt x="5763" y="11620"/>
                    <a:pt x="5799" y="11644"/>
                    <a:pt x="5835" y="11644"/>
                  </a:cubicBezTo>
                  <a:cubicBezTo>
                    <a:pt x="9049" y="11644"/>
                    <a:pt x="11657" y="9049"/>
                    <a:pt x="11657" y="5834"/>
                  </a:cubicBezTo>
                  <a:cubicBezTo>
                    <a:pt x="11657" y="2619"/>
                    <a:pt x="9049" y="12"/>
                    <a:pt x="5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10"/>
            <p:cNvSpPr/>
            <p:nvPr/>
          </p:nvSpPr>
          <p:spPr>
            <a:xfrm>
              <a:off x="4495350" y="1894713"/>
              <a:ext cx="546525" cy="640300"/>
            </a:xfrm>
            <a:custGeom>
              <a:rect b="b" l="l" r="r" t="t"/>
              <a:pathLst>
                <a:path extrusionOk="0" h="25612" w="21861">
                  <a:moveTo>
                    <a:pt x="12799" y="1"/>
                  </a:moveTo>
                  <a:cubicBezTo>
                    <a:pt x="9370" y="1"/>
                    <a:pt x="6156" y="1346"/>
                    <a:pt x="3751" y="3751"/>
                  </a:cubicBezTo>
                  <a:cubicBezTo>
                    <a:pt x="1322" y="6180"/>
                    <a:pt x="0" y="9383"/>
                    <a:pt x="0" y="12800"/>
                  </a:cubicBezTo>
                  <a:cubicBezTo>
                    <a:pt x="0" y="16229"/>
                    <a:pt x="1334" y="19444"/>
                    <a:pt x="3751" y="21849"/>
                  </a:cubicBezTo>
                  <a:cubicBezTo>
                    <a:pt x="6168" y="24278"/>
                    <a:pt x="9370" y="25611"/>
                    <a:pt x="12799" y="25611"/>
                  </a:cubicBezTo>
                  <a:cubicBezTo>
                    <a:pt x="16217" y="25611"/>
                    <a:pt x="19431" y="24266"/>
                    <a:pt x="21848" y="21849"/>
                  </a:cubicBezTo>
                  <a:cubicBezTo>
                    <a:pt x="21848" y="21837"/>
                    <a:pt x="21860" y="21813"/>
                    <a:pt x="21860" y="21789"/>
                  </a:cubicBezTo>
                  <a:cubicBezTo>
                    <a:pt x="21860" y="21772"/>
                    <a:pt x="21860" y="21761"/>
                    <a:pt x="21855" y="21761"/>
                  </a:cubicBezTo>
                  <a:cubicBezTo>
                    <a:pt x="21854" y="21761"/>
                    <a:pt x="21851" y="21762"/>
                    <a:pt x="21848" y="21766"/>
                  </a:cubicBezTo>
                  <a:cubicBezTo>
                    <a:pt x="21830" y="21748"/>
                    <a:pt x="21810" y="21739"/>
                    <a:pt x="21790" y="21739"/>
                  </a:cubicBezTo>
                  <a:cubicBezTo>
                    <a:pt x="21771" y="21739"/>
                    <a:pt x="21753" y="21748"/>
                    <a:pt x="21741" y="21766"/>
                  </a:cubicBezTo>
                  <a:cubicBezTo>
                    <a:pt x="19348" y="24159"/>
                    <a:pt x="16169" y="25468"/>
                    <a:pt x="12799" y="25468"/>
                  </a:cubicBezTo>
                  <a:cubicBezTo>
                    <a:pt x="9418" y="25468"/>
                    <a:pt x="6227" y="24147"/>
                    <a:pt x="3846" y="21766"/>
                  </a:cubicBezTo>
                  <a:cubicBezTo>
                    <a:pt x="1453" y="19372"/>
                    <a:pt x="143" y="16193"/>
                    <a:pt x="143" y="12824"/>
                  </a:cubicBezTo>
                  <a:cubicBezTo>
                    <a:pt x="143" y="9443"/>
                    <a:pt x="1465" y="6252"/>
                    <a:pt x="3846" y="3870"/>
                  </a:cubicBezTo>
                  <a:cubicBezTo>
                    <a:pt x="6251" y="1477"/>
                    <a:pt x="9418" y="168"/>
                    <a:pt x="12799" y="168"/>
                  </a:cubicBezTo>
                  <a:cubicBezTo>
                    <a:pt x="16169" y="168"/>
                    <a:pt x="19360" y="1489"/>
                    <a:pt x="21741" y="3870"/>
                  </a:cubicBezTo>
                  <a:cubicBezTo>
                    <a:pt x="21753" y="3888"/>
                    <a:pt x="21771" y="3897"/>
                    <a:pt x="21790" y="3897"/>
                  </a:cubicBezTo>
                  <a:cubicBezTo>
                    <a:pt x="21810" y="3897"/>
                    <a:pt x="21830" y="3888"/>
                    <a:pt x="21848" y="3870"/>
                  </a:cubicBezTo>
                  <a:cubicBezTo>
                    <a:pt x="21848" y="3859"/>
                    <a:pt x="21860" y="3835"/>
                    <a:pt x="21860" y="3811"/>
                  </a:cubicBezTo>
                  <a:cubicBezTo>
                    <a:pt x="21860" y="3787"/>
                    <a:pt x="21860" y="3775"/>
                    <a:pt x="21848" y="3751"/>
                  </a:cubicBezTo>
                  <a:cubicBezTo>
                    <a:pt x="19419" y="1334"/>
                    <a:pt x="16217" y="1"/>
                    <a:pt x="12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10"/>
            <p:cNvSpPr/>
            <p:nvPr/>
          </p:nvSpPr>
          <p:spPr>
            <a:xfrm>
              <a:off x="4611425" y="2011113"/>
              <a:ext cx="408125" cy="408100"/>
            </a:xfrm>
            <a:custGeom>
              <a:rect b="b" l="l" r="r" t="t"/>
              <a:pathLst>
                <a:path extrusionOk="0" h="16324" w="16325">
                  <a:moveTo>
                    <a:pt x="8168" y="0"/>
                  </a:moveTo>
                  <a:cubicBezTo>
                    <a:pt x="3656" y="0"/>
                    <a:pt x="1" y="3656"/>
                    <a:pt x="1" y="8168"/>
                  </a:cubicBezTo>
                  <a:cubicBezTo>
                    <a:pt x="1" y="8204"/>
                    <a:pt x="25" y="8239"/>
                    <a:pt x="72" y="8239"/>
                  </a:cubicBezTo>
                  <a:cubicBezTo>
                    <a:pt x="120" y="8239"/>
                    <a:pt x="144" y="8204"/>
                    <a:pt x="144" y="8168"/>
                  </a:cubicBezTo>
                  <a:cubicBezTo>
                    <a:pt x="144" y="3739"/>
                    <a:pt x="3727" y="155"/>
                    <a:pt x="8156" y="155"/>
                  </a:cubicBezTo>
                  <a:cubicBezTo>
                    <a:pt x="12574" y="155"/>
                    <a:pt x="16157" y="3739"/>
                    <a:pt x="16157" y="8168"/>
                  </a:cubicBezTo>
                  <a:cubicBezTo>
                    <a:pt x="16157" y="12585"/>
                    <a:pt x="12574" y="16169"/>
                    <a:pt x="8156" y="16169"/>
                  </a:cubicBezTo>
                  <a:cubicBezTo>
                    <a:pt x="8109" y="16169"/>
                    <a:pt x="8073" y="16205"/>
                    <a:pt x="8073" y="16240"/>
                  </a:cubicBezTo>
                  <a:cubicBezTo>
                    <a:pt x="8073" y="16288"/>
                    <a:pt x="8109" y="16324"/>
                    <a:pt x="8156" y="16324"/>
                  </a:cubicBezTo>
                  <a:cubicBezTo>
                    <a:pt x="12657" y="16324"/>
                    <a:pt x="16324" y="12657"/>
                    <a:pt x="16324" y="8156"/>
                  </a:cubicBezTo>
                  <a:cubicBezTo>
                    <a:pt x="16324" y="3644"/>
                    <a:pt x="12681" y="0"/>
                    <a:pt x="8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10"/>
            <p:cNvSpPr/>
            <p:nvPr/>
          </p:nvSpPr>
          <p:spPr>
            <a:xfrm>
              <a:off x="4557250" y="1963213"/>
              <a:ext cx="490875" cy="503000"/>
            </a:xfrm>
            <a:custGeom>
              <a:rect b="b" l="l" r="r" t="t"/>
              <a:pathLst>
                <a:path extrusionOk="0" h="20120" w="19635">
                  <a:moveTo>
                    <a:pt x="10345" y="1"/>
                  </a:moveTo>
                  <a:cubicBezTo>
                    <a:pt x="9033" y="1"/>
                    <a:pt x="7721" y="263"/>
                    <a:pt x="6466" y="785"/>
                  </a:cubicBezTo>
                  <a:cubicBezTo>
                    <a:pt x="3977" y="1809"/>
                    <a:pt x="2061" y="3738"/>
                    <a:pt x="1037" y="6226"/>
                  </a:cubicBezTo>
                  <a:cubicBezTo>
                    <a:pt x="1" y="8715"/>
                    <a:pt x="25" y="11441"/>
                    <a:pt x="1049" y="13918"/>
                  </a:cubicBezTo>
                  <a:cubicBezTo>
                    <a:pt x="2072" y="16406"/>
                    <a:pt x="4025" y="18323"/>
                    <a:pt x="6513" y="19359"/>
                  </a:cubicBezTo>
                  <a:cubicBezTo>
                    <a:pt x="7741" y="19866"/>
                    <a:pt x="9030" y="20119"/>
                    <a:pt x="10321" y="20119"/>
                  </a:cubicBezTo>
                  <a:cubicBezTo>
                    <a:pt x="11634" y="20119"/>
                    <a:pt x="12950" y="19858"/>
                    <a:pt x="14205" y="19335"/>
                  </a:cubicBezTo>
                  <a:cubicBezTo>
                    <a:pt x="16670" y="18311"/>
                    <a:pt x="18598" y="16394"/>
                    <a:pt x="19622" y="13918"/>
                  </a:cubicBezTo>
                  <a:cubicBezTo>
                    <a:pt x="19634" y="13894"/>
                    <a:pt x="19622" y="13882"/>
                    <a:pt x="19622" y="13858"/>
                  </a:cubicBezTo>
                  <a:cubicBezTo>
                    <a:pt x="19610" y="13834"/>
                    <a:pt x="19587" y="13823"/>
                    <a:pt x="19575" y="13823"/>
                  </a:cubicBezTo>
                  <a:lnTo>
                    <a:pt x="19515" y="13823"/>
                  </a:lnTo>
                  <a:cubicBezTo>
                    <a:pt x="19491" y="13834"/>
                    <a:pt x="19467" y="13846"/>
                    <a:pt x="19467" y="13858"/>
                  </a:cubicBezTo>
                  <a:cubicBezTo>
                    <a:pt x="18455" y="16287"/>
                    <a:pt x="16550" y="18192"/>
                    <a:pt x="14133" y="19204"/>
                  </a:cubicBezTo>
                  <a:cubicBezTo>
                    <a:pt x="12910" y="19718"/>
                    <a:pt x="11617" y="19974"/>
                    <a:pt x="10324" y="19974"/>
                  </a:cubicBezTo>
                  <a:cubicBezTo>
                    <a:pt x="9039" y="19974"/>
                    <a:pt x="7754" y="19721"/>
                    <a:pt x="6537" y="19216"/>
                  </a:cubicBezTo>
                  <a:cubicBezTo>
                    <a:pt x="4097" y="18204"/>
                    <a:pt x="2180" y="16299"/>
                    <a:pt x="1168" y="13858"/>
                  </a:cubicBezTo>
                  <a:cubicBezTo>
                    <a:pt x="144" y="11417"/>
                    <a:pt x="144" y="8715"/>
                    <a:pt x="1156" y="6274"/>
                  </a:cubicBezTo>
                  <a:cubicBezTo>
                    <a:pt x="2168" y="3833"/>
                    <a:pt x="4073" y="1916"/>
                    <a:pt x="6513" y="904"/>
                  </a:cubicBezTo>
                  <a:cubicBezTo>
                    <a:pt x="7741" y="383"/>
                    <a:pt x="9035" y="124"/>
                    <a:pt x="10328" y="124"/>
                  </a:cubicBezTo>
                  <a:cubicBezTo>
                    <a:pt x="11606" y="124"/>
                    <a:pt x="12884" y="377"/>
                    <a:pt x="14098" y="880"/>
                  </a:cubicBezTo>
                  <a:cubicBezTo>
                    <a:pt x="16539" y="1892"/>
                    <a:pt x="18455" y="3797"/>
                    <a:pt x="19467" y="6238"/>
                  </a:cubicBezTo>
                  <a:cubicBezTo>
                    <a:pt x="19477" y="6275"/>
                    <a:pt x="19507" y="6290"/>
                    <a:pt x="19536" y="6290"/>
                  </a:cubicBezTo>
                  <a:cubicBezTo>
                    <a:pt x="19545" y="6290"/>
                    <a:pt x="19554" y="6289"/>
                    <a:pt x="19563" y="6286"/>
                  </a:cubicBezTo>
                  <a:cubicBezTo>
                    <a:pt x="19598" y="6274"/>
                    <a:pt x="19622" y="6226"/>
                    <a:pt x="19598" y="6203"/>
                  </a:cubicBezTo>
                  <a:cubicBezTo>
                    <a:pt x="18575" y="3714"/>
                    <a:pt x="16646" y="1785"/>
                    <a:pt x="14157" y="761"/>
                  </a:cubicBezTo>
                  <a:cubicBezTo>
                    <a:pt x="12924" y="254"/>
                    <a:pt x="11635" y="1"/>
                    <a:pt x="10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7" name="Google Shape;407;p10"/>
          <p:cNvSpPr txBox="1"/>
          <p:nvPr>
            <p:ph idx="1" type="body"/>
          </p:nvPr>
        </p:nvSpPr>
        <p:spPr>
          <a:xfrm>
            <a:off x="720000" y="2269200"/>
            <a:ext cx="77040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Condensed SemiBold"/>
              <a:buNone/>
              <a:defRPr sz="24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</a:lstStyle>
          <a:p/>
        </p:txBody>
      </p:sp>
      <p:sp>
        <p:nvSpPr>
          <p:cNvPr id="408" name="Google Shape;408;p10"/>
          <p:cNvSpPr/>
          <p:nvPr/>
        </p:nvSpPr>
        <p:spPr>
          <a:xfrm rot="740964">
            <a:off x="2555135" y="4016752"/>
            <a:ext cx="4319054" cy="2721715"/>
          </a:xfrm>
          <a:custGeom>
            <a:rect b="b" l="l" r="r" t="t"/>
            <a:pathLst>
              <a:path extrusionOk="0" h="21902" w="34756">
                <a:moveTo>
                  <a:pt x="20385" y="1"/>
                </a:moveTo>
                <a:cubicBezTo>
                  <a:pt x="18425" y="1"/>
                  <a:pt x="17263" y="741"/>
                  <a:pt x="16955" y="953"/>
                </a:cubicBezTo>
                <a:cubicBezTo>
                  <a:pt x="16205" y="1441"/>
                  <a:pt x="15717" y="2287"/>
                  <a:pt x="15622" y="3180"/>
                </a:cubicBezTo>
                <a:cubicBezTo>
                  <a:pt x="15586" y="3692"/>
                  <a:pt x="15658" y="4239"/>
                  <a:pt x="15431" y="4692"/>
                </a:cubicBezTo>
                <a:cubicBezTo>
                  <a:pt x="15152" y="5229"/>
                  <a:pt x="14504" y="5493"/>
                  <a:pt x="13883" y="5493"/>
                </a:cubicBezTo>
                <a:cubicBezTo>
                  <a:pt x="13843" y="5493"/>
                  <a:pt x="13804" y="5492"/>
                  <a:pt x="13765" y="5489"/>
                </a:cubicBezTo>
                <a:cubicBezTo>
                  <a:pt x="13110" y="5466"/>
                  <a:pt x="12503" y="5239"/>
                  <a:pt x="11860" y="5085"/>
                </a:cubicBezTo>
                <a:cubicBezTo>
                  <a:pt x="11583" y="5028"/>
                  <a:pt x="11298" y="4988"/>
                  <a:pt x="11019" y="4988"/>
                </a:cubicBezTo>
                <a:cubicBezTo>
                  <a:pt x="10647" y="4988"/>
                  <a:pt x="10286" y="5060"/>
                  <a:pt x="9967" y="5263"/>
                </a:cubicBezTo>
                <a:cubicBezTo>
                  <a:pt x="9252" y="5728"/>
                  <a:pt x="9038" y="6716"/>
                  <a:pt x="9181" y="7549"/>
                </a:cubicBezTo>
                <a:cubicBezTo>
                  <a:pt x="9335" y="8383"/>
                  <a:pt x="9776" y="9133"/>
                  <a:pt x="10133" y="9907"/>
                </a:cubicBezTo>
                <a:cubicBezTo>
                  <a:pt x="10490" y="10681"/>
                  <a:pt x="10788" y="11550"/>
                  <a:pt x="10586" y="12383"/>
                </a:cubicBezTo>
                <a:cubicBezTo>
                  <a:pt x="10431" y="13002"/>
                  <a:pt x="10014" y="13562"/>
                  <a:pt x="9455" y="13860"/>
                </a:cubicBezTo>
                <a:cubicBezTo>
                  <a:pt x="9053" y="14069"/>
                  <a:pt x="8619" y="14150"/>
                  <a:pt x="8171" y="14150"/>
                </a:cubicBezTo>
                <a:cubicBezTo>
                  <a:pt x="7422" y="14150"/>
                  <a:pt x="6636" y="13924"/>
                  <a:pt x="5906" y="13693"/>
                </a:cubicBezTo>
                <a:cubicBezTo>
                  <a:pt x="5121" y="13443"/>
                  <a:pt x="4335" y="13205"/>
                  <a:pt x="3501" y="13145"/>
                </a:cubicBezTo>
                <a:cubicBezTo>
                  <a:pt x="3391" y="13137"/>
                  <a:pt x="3280" y="13133"/>
                  <a:pt x="3168" y="13133"/>
                </a:cubicBezTo>
                <a:cubicBezTo>
                  <a:pt x="2450" y="13133"/>
                  <a:pt x="1721" y="13304"/>
                  <a:pt x="1144" y="13717"/>
                </a:cubicBezTo>
                <a:cubicBezTo>
                  <a:pt x="537" y="14169"/>
                  <a:pt x="120" y="14943"/>
                  <a:pt x="191" y="15681"/>
                </a:cubicBezTo>
                <a:cubicBezTo>
                  <a:pt x="1" y="16991"/>
                  <a:pt x="477" y="18598"/>
                  <a:pt x="1084" y="19491"/>
                </a:cubicBezTo>
                <a:cubicBezTo>
                  <a:pt x="2073" y="20956"/>
                  <a:pt x="3740" y="21813"/>
                  <a:pt x="5430" y="21896"/>
                </a:cubicBezTo>
                <a:cubicBezTo>
                  <a:pt x="5519" y="21900"/>
                  <a:pt x="5607" y="21902"/>
                  <a:pt x="5695" y="21902"/>
                </a:cubicBezTo>
                <a:cubicBezTo>
                  <a:pt x="8342" y="21902"/>
                  <a:pt x="10769" y="20217"/>
                  <a:pt x="13419" y="19836"/>
                </a:cubicBezTo>
                <a:cubicBezTo>
                  <a:pt x="13826" y="19779"/>
                  <a:pt x="14231" y="19753"/>
                  <a:pt x="14637" y="19753"/>
                </a:cubicBezTo>
                <a:cubicBezTo>
                  <a:pt x="17083" y="19753"/>
                  <a:pt x="19515" y="20683"/>
                  <a:pt x="21956" y="21122"/>
                </a:cubicBezTo>
                <a:cubicBezTo>
                  <a:pt x="23037" y="21312"/>
                  <a:pt x="24137" y="21408"/>
                  <a:pt x="25238" y="21408"/>
                </a:cubicBezTo>
                <a:cubicBezTo>
                  <a:pt x="26212" y="21408"/>
                  <a:pt x="27186" y="21333"/>
                  <a:pt x="28147" y="21182"/>
                </a:cubicBezTo>
                <a:cubicBezTo>
                  <a:pt x="29481" y="20968"/>
                  <a:pt x="30826" y="20598"/>
                  <a:pt x="31981" y="19848"/>
                </a:cubicBezTo>
                <a:cubicBezTo>
                  <a:pt x="33124" y="19110"/>
                  <a:pt x="34077" y="17931"/>
                  <a:pt x="34362" y="16538"/>
                </a:cubicBezTo>
                <a:cubicBezTo>
                  <a:pt x="34755" y="14800"/>
                  <a:pt x="33993" y="12931"/>
                  <a:pt x="32791" y="11669"/>
                </a:cubicBezTo>
                <a:cubicBezTo>
                  <a:pt x="31576" y="10383"/>
                  <a:pt x="29969" y="9609"/>
                  <a:pt x="28362" y="9002"/>
                </a:cubicBezTo>
                <a:cubicBezTo>
                  <a:pt x="27373" y="8633"/>
                  <a:pt x="26361" y="8311"/>
                  <a:pt x="25468" y="7728"/>
                </a:cubicBezTo>
                <a:cubicBezTo>
                  <a:pt x="24575" y="7144"/>
                  <a:pt x="23802" y="6251"/>
                  <a:pt x="23635" y="5144"/>
                </a:cubicBezTo>
                <a:cubicBezTo>
                  <a:pt x="23504" y="4335"/>
                  <a:pt x="23718" y="3489"/>
                  <a:pt x="23563" y="2680"/>
                </a:cubicBezTo>
                <a:cubicBezTo>
                  <a:pt x="23278" y="1203"/>
                  <a:pt x="21861" y="13"/>
                  <a:pt x="20432" y="1"/>
                </a:cubicBezTo>
                <a:cubicBezTo>
                  <a:pt x="20416" y="1"/>
                  <a:pt x="20401" y="1"/>
                  <a:pt x="20385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" name="Google Shape;409;p10"/>
          <p:cNvSpPr/>
          <p:nvPr/>
        </p:nvSpPr>
        <p:spPr>
          <a:xfrm rot="3600028">
            <a:off x="2889450" y="-2153057"/>
            <a:ext cx="3365100" cy="3705147"/>
          </a:xfrm>
          <a:custGeom>
            <a:rect b="b" l="l" r="r" t="t"/>
            <a:pathLst>
              <a:path extrusionOk="0" h="23677" w="21504">
                <a:moveTo>
                  <a:pt x="13115" y="0"/>
                </a:moveTo>
                <a:cubicBezTo>
                  <a:pt x="11311" y="0"/>
                  <a:pt x="9515" y="452"/>
                  <a:pt x="7931" y="1391"/>
                </a:cubicBezTo>
                <a:cubicBezTo>
                  <a:pt x="6621" y="2165"/>
                  <a:pt x="5454" y="3296"/>
                  <a:pt x="4966" y="4736"/>
                </a:cubicBezTo>
                <a:cubicBezTo>
                  <a:pt x="4442" y="6272"/>
                  <a:pt x="4728" y="7951"/>
                  <a:pt x="4502" y="9558"/>
                </a:cubicBezTo>
                <a:cubicBezTo>
                  <a:pt x="4275" y="11154"/>
                  <a:pt x="3549" y="12666"/>
                  <a:pt x="2442" y="13833"/>
                </a:cubicBezTo>
                <a:cubicBezTo>
                  <a:pt x="1739" y="14559"/>
                  <a:pt x="894" y="15178"/>
                  <a:pt x="453" y="16083"/>
                </a:cubicBezTo>
                <a:cubicBezTo>
                  <a:pt x="1" y="17047"/>
                  <a:pt x="108" y="18178"/>
                  <a:pt x="358" y="19238"/>
                </a:cubicBezTo>
                <a:cubicBezTo>
                  <a:pt x="549" y="20072"/>
                  <a:pt x="811" y="20917"/>
                  <a:pt x="1346" y="21584"/>
                </a:cubicBezTo>
                <a:cubicBezTo>
                  <a:pt x="2192" y="22655"/>
                  <a:pt x="3561" y="23155"/>
                  <a:pt x="4906" y="23405"/>
                </a:cubicBezTo>
                <a:cubicBezTo>
                  <a:pt x="5844" y="23582"/>
                  <a:pt x="6797" y="23677"/>
                  <a:pt x="7760" y="23677"/>
                </a:cubicBezTo>
                <a:cubicBezTo>
                  <a:pt x="8228" y="23677"/>
                  <a:pt x="8698" y="23654"/>
                  <a:pt x="9169" y="23608"/>
                </a:cubicBezTo>
                <a:cubicBezTo>
                  <a:pt x="10395" y="23489"/>
                  <a:pt x="11705" y="23179"/>
                  <a:pt x="12503" y="22227"/>
                </a:cubicBezTo>
                <a:cubicBezTo>
                  <a:pt x="13372" y="21155"/>
                  <a:pt x="13348" y="19607"/>
                  <a:pt x="13967" y="18357"/>
                </a:cubicBezTo>
                <a:cubicBezTo>
                  <a:pt x="14431" y="17416"/>
                  <a:pt x="15277" y="16690"/>
                  <a:pt x="16265" y="16369"/>
                </a:cubicBezTo>
                <a:cubicBezTo>
                  <a:pt x="17063" y="16095"/>
                  <a:pt x="17932" y="16095"/>
                  <a:pt x="18765" y="15964"/>
                </a:cubicBezTo>
                <a:cubicBezTo>
                  <a:pt x="19599" y="15833"/>
                  <a:pt x="20468" y="15511"/>
                  <a:pt x="20968" y="14833"/>
                </a:cubicBezTo>
                <a:cubicBezTo>
                  <a:pt x="21456" y="14130"/>
                  <a:pt x="21456" y="13166"/>
                  <a:pt x="21135" y="12380"/>
                </a:cubicBezTo>
                <a:cubicBezTo>
                  <a:pt x="20801" y="11582"/>
                  <a:pt x="20194" y="10951"/>
                  <a:pt x="19539" y="10380"/>
                </a:cubicBezTo>
                <a:cubicBezTo>
                  <a:pt x="19087" y="9999"/>
                  <a:pt x="18610" y="9642"/>
                  <a:pt x="18253" y="9165"/>
                </a:cubicBezTo>
                <a:cubicBezTo>
                  <a:pt x="17896" y="8689"/>
                  <a:pt x="17694" y="8070"/>
                  <a:pt x="17860" y="7499"/>
                </a:cubicBezTo>
                <a:cubicBezTo>
                  <a:pt x="18170" y="6439"/>
                  <a:pt x="19563" y="6106"/>
                  <a:pt x="20111" y="5153"/>
                </a:cubicBezTo>
                <a:cubicBezTo>
                  <a:pt x="21504" y="2819"/>
                  <a:pt x="18313" y="1153"/>
                  <a:pt x="16646" y="581"/>
                </a:cubicBezTo>
                <a:cubicBezTo>
                  <a:pt x="15504" y="197"/>
                  <a:pt x="14308" y="0"/>
                  <a:pt x="13115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0" name="Google Shape;410;p10"/>
          <p:cNvGrpSpPr/>
          <p:nvPr/>
        </p:nvGrpSpPr>
        <p:grpSpPr>
          <a:xfrm flipH="1">
            <a:off x="4391436" y="4291309"/>
            <a:ext cx="361129" cy="3106418"/>
            <a:chOff x="6317900" y="1197313"/>
            <a:chExt cx="180700" cy="1554375"/>
          </a:xfrm>
        </p:grpSpPr>
        <p:sp>
          <p:nvSpPr>
            <p:cNvPr id="411" name="Google Shape;411;p10"/>
            <p:cNvSpPr/>
            <p:nvPr/>
          </p:nvSpPr>
          <p:spPr>
            <a:xfrm>
              <a:off x="6367900" y="1231538"/>
              <a:ext cx="126225" cy="1520150"/>
            </a:xfrm>
            <a:custGeom>
              <a:rect b="b" l="l" r="r" t="t"/>
              <a:pathLst>
                <a:path extrusionOk="0" h="60806" w="5049">
                  <a:moveTo>
                    <a:pt x="167" y="60806"/>
                  </a:moveTo>
                  <a:lnTo>
                    <a:pt x="0" y="60806"/>
                  </a:lnTo>
                  <a:lnTo>
                    <a:pt x="0" y="4930"/>
                  </a:lnTo>
                  <a:lnTo>
                    <a:pt x="24" y="4894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9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10"/>
            <p:cNvSpPr/>
            <p:nvPr/>
          </p:nvSpPr>
          <p:spPr>
            <a:xfrm>
              <a:off x="6486675" y="1227088"/>
              <a:ext cx="11925" cy="11925"/>
            </a:xfrm>
            <a:custGeom>
              <a:rect b="b" l="l" r="r" t="t"/>
              <a:pathLst>
                <a:path extrusionOk="0" h="477" w="477">
                  <a:moveTo>
                    <a:pt x="0" y="238"/>
                  </a:moveTo>
                  <a:cubicBezTo>
                    <a:pt x="0" y="107"/>
                    <a:pt x="95" y="0"/>
                    <a:pt x="238" y="0"/>
                  </a:cubicBezTo>
                  <a:cubicBezTo>
                    <a:pt x="369" y="0"/>
                    <a:pt x="476" y="107"/>
                    <a:pt x="476" y="238"/>
                  </a:cubicBezTo>
                  <a:cubicBezTo>
                    <a:pt x="476" y="369"/>
                    <a:pt x="369" y="477"/>
                    <a:pt x="238" y="477"/>
                  </a:cubicBezTo>
                  <a:cubicBezTo>
                    <a:pt x="95" y="477"/>
                    <a:pt x="0" y="369"/>
                    <a:pt x="0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10"/>
            <p:cNvSpPr/>
            <p:nvPr/>
          </p:nvSpPr>
          <p:spPr>
            <a:xfrm>
              <a:off x="6342900" y="1216663"/>
              <a:ext cx="126225" cy="1535025"/>
            </a:xfrm>
            <a:custGeom>
              <a:rect b="b" l="l" r="r" t="t"/>
              <a:pathLst>
                <a:path extrusionOk="0" h="61401" w="5049">
                  <a:moveTo>
                    <a:pt x="167" y="61401"/>
                  </a:moveTo>
                  <a:lnTo>
                    <a:pt x="0" y="61401"/>
                  </a:lnTo>
                  <a:lnTo>
                    <a:pt x="0" y="4930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10"/>
            <p:cNvSpPr/>
            <p:nvPr/>
          </p:nvSpPr>
          <p:spPr>
            <a:xfrm>
              <a:off x="6461650" y="1212213"/>
              <a:ext cx="11950" cy="11925"/>
            </a:xfrm>
            <a:custGeom>
              <a:rect b="b" l="l" r="r" t="t"/>
              <a:pathLst>
                <a:path extrusionOk="0" h="477" w="478">
                  <a:moveTo>
                    <a:pt x="1" y="238"/>
                  </a:moveTo>
                  <a:cubicBezTo>
                    <a:pt x="1" y="107"/>
                    <a:pt x="108" y="0"/>
                    <a:pt x="239" y="0"/>
                  </a:cubicBezTo>
                  <a:cubicBezTo>
                    <a:pt x="370" y="0"/>
                    <a:pt x="477" y="107"/>
                    <a:pt x="477" y="238"/>
                  </a:cubicBezTo>
                  <a:cubicBezTo>
                    <a:pt x="477" y="369"/>
                    <a:pt x="370" y="476"/>
                    <a:pt x="239" y="476"/>
                  </a:cubicBezTo>
                  <a:cubicBezTo>
                    <a:pt x="108" y="476"/>
                    <a:pt x="1" y="369"/>
                    <a:pt x="1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10"/>
            <p:cNvSpPr/>
            <p:nvPr/>
          </p:nvSpPr>
          <p:spPr>
            <a:xfrm>
              <a:off x="6317900" y="1201788"/>
              <a:ext cx="126225" cy="1549900"/>
            </a:xfrm>
            <a:custGeom>
              <a:rect b="b" l="l" r="r" t="t"/>
              <a:pathLst>
                <a:path extrusionOk="0" h="61996" w="5049">
                  <a:moveTo>
                    <a:pt x="179" y="61996"/>
                  </a:moveTo>
                  <a:lnTo>
                    <a:pt x="0" y="61996"/>
                  </a:lnTo>
                  <a:lnTo>
                    <a:pt x="0" y="4929"/>
                  </a:lnTo>
                  <a:lnTo>
                    <a:pt x="4929" y="0"/>
                  </a:lnTo>
                  <a:lnTo>
                    <a:pt x="5048" y="119"/>
                  </a:lnTo>
                  <a:lnTo>
                    <a:pt x="179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10"/>
            <p:cNvSpPr/>
            <p:nvPr/>
          </p:nvSpPr>
          <p:spPr>
            <a:xfrm>
              <a:off x="6436650" y="1197313"/>
              <a:ext cx="11950" cy="11925"/>
            </a:xfrm>
            <a:custGeom>
              <a:rect b="b" l="l" r="r" t="t"/>
              <a:pathLst>
                <a:path extrusionOk="0" h="477" w="478">
                  <a:moveTo>
                    <a:pt x="1" y="239"/>
                  </a:moveTo>
                  <a:cubicBezTo>
                    <a:pt x="1" y="108"/>
                    <a:pt x="108" y="1"/>
                    <a:pt x="239" y="1"/>
                  </a:cubicBezTo>
                  <a:cubicBezTo>
                    <a:pt x="370" y="1"/>
                    <a:pt x="477" y="108"/>
                    <a:pt x="477" y="239"/>
                  </a:cubicBezTo>
                  <a:cubicBezTo>
                    <a:pt x="477" y="370"/>
                    <a:pt x="370" y="477"/>
                    <a:pt x="239" y="477"/>
                  </a:cubicBezTo>
                  <a:cubicBezTo>
                    <a:pt x="108" y="477"/>
                    <a:pt x="1" y="370"/>
                    <a:pt x="1" y="23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7" name="Google Shape;417;p10"/>
          <p:cNvGrpSpPr/>
          <p:nvPr/>
        </p:nvGrpSpPr>
        <p:grpSpPr>
          <a:xfrm flipH="1">
            <a:off x="4352623" y="278531"/>
            <a:ext cx="438754" cy="772904"/>
            <a:chOff x="4950175" y="2998438"/>
            <a:chExt cx="88725" cy="156300"/>
          </a:xfrm>
        </p:grpSpPr>
        <p:sp>
          <p:nvSpPr>
            <p:cNvPr id="418" name="Google Shape;418;p10"/>
            <p:cNvSpPr/>
            <p:nvPr/>
          </p:nvSpPr>
          <p:spPr>
            <a:xfrm>
              <a:off x="5035000" y="315113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10"/>
            <p:cNvSpPr/>
            <p:nvPr/>
          </p:nvSpPr>
          <p:spPr>
            <a:xfrm>
              <a:off x="5035000" y="3135663"/>
              <a:ext cx="3900" cy="3875"/>
            </a:xfrm>
            <a:custGeom>
              <a:rect b="b" l="l" r="r" t="t"/>
              <a:pathLst>
                <a:path extrusionOk="0" h="155" w="156">
                  <a:moveTo>
                    <a:pt x="72" y="0"/>
                  </a:moveTo>
                  <a:cubicBezTo>
                    <a:pt x="36" y="0"/>
                    <a:pt x="0" y="36"/>
                    <a:pt x="0" y="83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3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10"/>
            <p:cNvSpPr/>
            <p:nvPr/>
          </p:nvSpPr>
          <p:spPr>
            <a:xfrm>
              <a:off x="5035000" y="3120463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72" y="1"/>
                  </a:moveTo>
                  <a:cubicBezTo>
                    <a:pt x="36" y="1"/>
                    <a:pt x="0" y="37"/>
                    <a:pt x="0" y="72"/>
                  </a:cubicBezTo>
                  <a:cubicBezTo>
                    <a:pt x="0" y="120"/>
                    <a:pt x="36" y="156"/>
                    <a:pt x="72" y="156"/>
                  </a:cubicBezTo>
                  <a:cubicBezTo>
                    <a:pt x="119" y="156"/>
                    <a:pt x="155" y="120"/>
                    <a:pt x="155" y="72"/>
                  </a:cubicBezTo>
                  <a:cubicBezTo>
                    <a:pt x="155" y="37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10"/>
            <p:cNvSpPr/>
            <p:nvPr/>
          </p:nvSpPr>
          <p:spPr>
            <a:xfrm>
              <a:off x="5035000" y="310528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10"/>
            <p:cNvSpPr/>
            <p:nvPr/>
          </p:nvSpPr>
          <p:spPr>
            <a:xfrm>
              <a:off x="5035000" y="3090113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10"/>
            <p:cNvSpPr/>
            <p:nvPr/>
          </p:nvSpPr>
          <p:spPr>
            <a:xfrm>
              <a:off x="5035000" y="3074638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10"/>
            <p:cNvSpPr/>
            <p:nvPr/>
          </p:nvSpPr>
          <p:spPr>
            <a:xfrm>
              <a:off x="5035000" y="3059463"/>
              <a:ext cx="3900" cy="3875"/>
            </a:xfrm>
            <a:custGeom>
              <a:rect b="b" l="l" r="r" t="t"/>
              <a:pathLst>
                <a:path extrusionOk="0" h="155" w="156">
                  <a:moveTo>
                    <a:pt x="72" y="0"/>
                  </a:moveTo>
                  <a:cubicBezTo>
                    <a:pt x="36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10"/>
            <p:cNvSpPr/>
            <p:nvPr/>
          </p:nvSpPr>
          <p:spPr>
            <a:xfrm>
              <a:off x="5035000" y="3044263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1"/>
                  </a:moveTo>
                  <a:cubicBezTo>
                    <a:pt x="36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10"/>
            <p:cNvSpPr/>
            <p:nvPr/>
          </p:nvSpPr>
          <p:spPr>
            <a:xfrm>
              <a:off x="5035000" y="302908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10"/>
            <p:cNvSpPr/>
            <p:nvPr/>
          </p:nvSpPr>
          <p:spPr>
            <a:xfrm>
              <a:off x="5035000" y="3013613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20"/>
                    <a:pt x="36" y="155"/>
                    <a:pt x="72" y="155"/>
                  </a:cubicBezTo>
                  <a:cubicBezTo>
                    <a:pt x="119" y="155"/>
                    <a:pt x="155" y="120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10"/>
            <p:cNvSpPr/>
            <p:nvPr/>
          </p:nvSpPr>
          <p:spPr>
            <a:xfrm>
              <a:off x="5035000" y="2998438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2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10"/>
            <p:cNvSpPr/>
            <p:nvPr/>
          </p:nvSpPr>
          <p:spPr>
            <a:xfrm>
              <a:off x="5018025" y="3135663"/>
              <a:ext cx="3900" cy="3875"/>
            </a:xfrm>
            <a:custGeom>
              <a:rect b="b" l="l" r="r" t="t"/>
              <a:pathLst>
                <a:path extrusionOk="0" h="155" w="156">
                  <a:moveTo>
                    <a:pt x="84" y="0"/>
                  </a:moveTo>
                  <a:cubicBezTo>
                    <a:pt x="48" y="0"/>
                    <a:pt x="1" y="36"/>
                    <a:pt x="13" y="83"/>
                  </a:cubicBezTo>
                  <a:cubicBezTo>
                    <a:pt x="13" y="119"/>
                    <a:pt x="48" y="155"/>
                    <a:pt x="84" y="155"/>
                  </a:cubicBezTo>
                  <a:cubicBezTo>
                    <a:pt x="132" y="155"/>
                    <a:pt x="155" y="119"/>
                    <a:pt x="155" y="83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10"/>
            <p:cNvSpPr/>
            <p:nvPr/>
          </p:nvSpPr>
          <p:spPr>
            <a:xfrm>
              <a:off x="5018025" y="3120463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84" y="1"/>
                  </a:moveTo>
                  <a:cubicBezTo>
                    <a:pt x="48" y="1"/>
                    <a:pt x="1" y="37"/>
                    <a:pt x="13" y="72"/>
                  </a:cubicBezTo>
                  <a:cubicBezTo>
                    <a:pt x="13" y="120"/>
                    <a:pt x="48" y="156"/>
                    <a:pt x="84" y="156"/>
                  </a:cubicBezTo>
                  <a:cubicBezTo>
                    <a:pt x="132" y="156"/>
                    <a:pt x="155" y="120"/>
                    <a:pt x="155" y="72"/>
                  </a:cubicBezTo>
                  <a:cubicBezTo>
                    <a:pt x="155" y="37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10"/>
            <p:cNvSpPr/>
            <p:nvPr/>
          </p:nvSpPr>
          <p:spPr>
            <a:xfrm>
              <a:off x="5018025" y="310528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10"/>
            <p:cNvSpPr/>
            <p:nvPr/>
          </p:nvSpPr>
          <p:spPr>
            <a:xfrm>
              <a:off x="5018325" y="3090113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0"/>
                  </a:moveTo>
                  <a:cubicBezTo>
                    <a:pt x="36" y="0"/>
                    <a:pt x="1" y="24"/>
                    <a:pt x="1" y="72"/>
                  </a:cubicBezTo>
                  <a:cubicBezTo>
                    <a:pt x="1" y="119"/>
                    <a:pt x="36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10"/>
            <p:cNvSpPr/>
            <p:nvPr/>
          </p:nvSpPr>
          <p:spPr>
            <a:xfrm>
              <a:off x="5018325" y="3074638"/>
              <a:ext cx="3600" cy="3900"/>
            </a:xfrm>
            <a:custGeom>
              <a:rect b="b" l="l" r="r" t="t"/>
              <a:pathLst>
                <a:path extrusionOk="0" h="156" w="144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10"/>
            <p:cNvSpPr/>
            <p:nvPr/>
          </p:nvSpPr>
          <p:spPr>
            <a:xfrm>
              <a:off x="5018325" y="3059463"/>
              <a:ext cx="3600" cy="3875"/>
            </a:xfrm>
            <a:custGeom>
              <a:rect b="b" l="l" r="r" t="t"/>
              <a:pathLst>
                <a:path extrusionOk="0" h="155" w="144">
                  <a:moveTo>
                    <a:pt x="72" y="0"/>
                  </a:moveTo>
                  <a:cubicBezTo>
                    <a:pt x="36" y="0"/>
                    <a:pt x="1" y="36"/>
                    <a:pt x="1" y="71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10"/>
            <p:cNvSpPr/>
            <p:nvPr/>
          </p:nvSpPr>
          <p:spPr>
            <a:xfrm>
              <a:off x="5018025" y="3044263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84" y="1"/>
                  </a:moveTo>
                  <a:cubicBezTo>
                    <a:pt x="48" y="1"/>
                    <a:pt x="1" y="25"/>
                    <a:pt x="13" y="72"/>
                  </a:cubicBezTo>
                  <a:cubicBezTo>
                    <a:pt x="13" y="120"/>
                    <a:pt x="48" y="144"/>
                    <a:pt x="84" y="144"/>
                  </a:cubicBezTo>
                  <a:cubicBezTo>
                    <a:pt x="132" y="144"/>
                    <a:pt x="155" y="120"/>
                    <a:pt x="155" y="72"/>
                  </a:cubicBezTo>
                  <a:cubicBezTo>
                    <a:pt x="155" y="25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10"/>
            <p:cNvSpPr/>
            <p:nvPr/>
          </p:nvSpPr>
          <p:spPr>
            <a:xfrm>
              <a:off x="5018025" y="302908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10"/>
            <p:cNvSpPr/>
            <p:nvPr/>
          </p:nvSpPr>
          <p:spPr>
            <a:xfrm>
              <a:off x="5018025" y="3013613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84" y="0"/>
                  </a:moveTo>
                  <a:cubicBezTo>
                    <a:pt x="48" y="0"/>
                    <a:pt x="1" y="36"/>
                    <a:pt x="13" y="84"/>
                  </a:cubicBezTo>
                  <a:cubicBezTo>
                    <a:pt x="13" y="120"/>
                    <a:pt x="48" y="155"/>
                    <a:pt x="84" y="155"/>
                  </a:cubicBezTo>
                  <a:cubicBezTo>
                    <a:pt x="132" y="155"/>
                    <a:pt x="155" y="120"/>
                    <a:pt x="155" y="84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10"/>
            <p:cNvSpPr/>
            <p:nvPr/>
          </p:nvSpPr>
          <p:spPr>
            <a:xfrm>
              <a:off x="5001350" y="3120463"/>
              <a:ext cx="3600" cy="3900"/>
            </a:xfrm>
            <a:custGeom>
              <a:rect b="b" l="l" r="r" t="t"/>
              <a:pathLst>
                <a:path extrusionOk="0" h="156" w="144">
                  <a:moveTo>
                    <a:pt x="72" y="1"/>
                  </a:moveTo>
                  <a:cubicBezTo>
                    <a:pt x="25" y="1"/>
                    <a:pt x="1" y="37"/>
                    <a:pt x="1" y="72"/>
                  </a:cubicBezTo>
                  <a:cubicBezTo>
                    <a:pt x="1" y="120"/>
                    <a:pt x="25" y="156"/>
                    <a:pt x="72" y="156"/>
                  </a:cubicBezTo>
                  <a:cubicBezTo>
                    <a:pt x="120" y="156"/>
                    <a:pt x="144" y="120"/>
                    <a:pt x="144" y="72"/>
                  </a:cubicBezTo>
                  <a:cubicBezTo>
                    <a:pt x="144" y="37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10"/>
            <p:cNvSpPr/>
            <p:nvPr/>
          </p:nvSpPr>
          <p:spPr>
            <a:xfrm>
              <a:off x="5001350" y="3105288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10"/>
            <p:cNvSpPr/>
            <p:nvPr/>
          </p:nvSpPr>
          <p:spPr>
            <a:xfrm>
              <a:off x="5001350" y="3090113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0"/>
                  </a:moveTo>
                  <a:cubicBezTo>
                    <a:pt x="25" y="0"/>
                    <a:pt x="1" y="24"/>
                    <a:pt x="1" y="72"/>
                  </a:cubicBezTo>
                  <a:cubicBezTo>
                    <a:pt x="1" y="119"/>
                    <a:pt x="25" y="143"/>
                    <a:pt x="72" y="143"/>
                  </a:cubicBezTo>
                  <a:cubicBezTo>
                    <a:pt x="120" y="143"/>
                    <a:pt x="144" y="119"/>
                    <a:pt x="144" y="72"/>
                  </a:cubicBezTo>
                  <a:cubicBezTo>
                    <a:pt x="144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10"/>
            <p:cNvSpPr/>
            <p:nvPr/>
          </p:nvSpPr>
          <p:spPr>
            <a:xfrm>
              <a:off x="5001350" y="3074638"/>
              <a:ext cx="3600" cy="3900"/>
            </a:xfrm>
            <a:custGeom>
              <a:rect b="b" l="l" r="r" t="t"/>
              <a:pathLst>
                <a:path extrusionOk="0" h="156" w="144">
                  <a:moveTo>
                    <a:pt x="72" y="0"/>
                  </a:moveTo>
                  <a:cubicBezTo>
                    <a:pt x="25" y="0"/>
                    <a:pt x="1" y="36"/>
                    <a:pt x="1" y="84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84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10"/>
            <p:cNvSpPr/>
            <p:nvPr/>
          </p:nvSpPr>
          <p:spPr>
            <a:xfrm>
              <a:off x="5001350" y="3059463"/>
              <a:ext cx="3600" cy="3875"/>
            </a:xfrm>
            <a:custGeom>
              <a:rect b="b" l="l" r="r" t="t"/>
              <a:pathLst>
                <a:path extrusionOk="0" h="155" w="144">
                  <a:moveTo>
                    <a:pt x="72" y="0"/>
                  </a:moveTo>
                  <a:cubicBezTo>
                    <a:pt x="25" y="0"/>
                    <a:pt x="1" y="36"/>
                    <a:pt x="1" y="71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71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10"/>
            <p:cNvSpPr/>
            <p:nvPr/>
          </p:nvSpPr>
          <p:spPr>
            <a:xfrm>
              <a:off x="5001350" y="3044263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1"/>
                  </a:moveTo>
                  <a:cubicBezTo>
                    <a:pt x="25" y="1"/>
                    <a:pt x="1" y="25"/>
                    <a:pt x="1" y="72"/>
                  </a:cubicBezTo>
                  <a:cubicBezTo>
                    <a:pt x="1" y="120"/>
                    <a:pt x="25" y="144"/>
                    <a:pt x="72" y="144"/>
                  </a:cubicBezTo>
                  <a:cubicBezTo>
                    <a:pt x="120" y="144"/>
                    <a:pt x="144" y="120"/>
                    <a:pt x="144" y="72"/>
                  </a:cubicBezTo>
                  <a:cubicBezTo>
                    <a:pt x="144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10"/>
            <p:cNvSpPr/>
            <p:nvPr/>
          </p:nvSpPr>
          <p:spPr>
            <a:xfrm>
              <a:off x="5001350" y="3029088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10"/>
            <p:cNvSpPr/>
            <p:nvPr/>
          </p:nvSpPr>
          <p:spPr>
            <a:xfrm>
              <a:off x="4984100" y="310528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1"/>
                  </a:moveTo>
                  <a:cubicBezTo>
                    <a:pt x="48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10"/>
            <p:cNvSpPr/>
            <p:nvPr/>
          </p:nvSpPr>
          <p:spPr>
            <a:xfrm>
              <a:off x="4984100" y="3090113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0"/>
                  </a:moveTo>
                  <a:cubicBezTo>
                    <a:pt x="48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10"/>
            <p:cNvSpPr/>
            <p:nvPr/>
          </p:nvSpPr>
          <p:spPr>
            <a:xfrm>
              <a:off x="4984100" y="3074638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72" y="0"/>
                  </a:moveTo>
                  <a:cubicBezTo>
                    <a:pt x="48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10"/>
            <p:cNvSpPr/>
            <p:nvPr/>
          </p:nvSpPr>
          <p:spPr>
            <a:xfrm>
              <a:off x="4984100" y="3059463"/>
              <a:ext cx="3900" cy="3875"/>
            </a:xfrm>
            <a:custGeom>
              <a:rect b="b" l="l" r="r" t="t"/>
              <a:pathLst>
                <a:path extrusionOk="0" h="155" w="156">
                  <a:moveTo>
                    <a:pt x="72" y="0"/>
                  </a:moveTo>
                  <a:cubicBezTo>
                    <a:pt x="48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10"/>
            <p:cNvSpPr/>
            <p:nvPr/>
          </p:nvSpPr>
          <p:spPr>
            <a:xfrm>
              <a:off x="4984100" y="3044263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1"/>
                  </a:moveTo>
                  <a:cubicBezTo>
                    <a:pt x="48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10"/>
            <p:cNvSpPr/>
            <p:nvPr/>
          </p:nvSpPr>
          <p:spPr>
            <a:xfrm>
              <a:off x="4967425" y="3090113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0"/>
                  </a:moveTo>
                  <a:cubicBezTo>
                    <a:pt x="24" y="0"/>
                    <a:pt x="1" y="24"/>
                    <a:pt x="1" y="72"/>
                  </a:cubicBezTo>
                  <a:cubicBezTo>
                    <a:pt x="1" y="119"/>
                    <a:pt x="24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10"/>
            <p:cNvSpPr/>
            <p:nvPr/>
          </p:nvSpPr>
          <p:spPr>
            <a:xfrm>
              <a:off x="4967425" y="3074638"/>
              <a:ext cx="3600" cy="3900"/>
            </a:xfrm>
            <a:custGeom>
              <a:rect b="b" l="l" r="r" t="t"/>
              <a:pathLst>
                <a:path extrusionOk="0" h="156" w="144">
                  <a:moveTo>
                    <a:pt x="72" y="0"/>
                  </a:moveTo>
                  <a:cubicBezTo>
                    <a:pt x="24" y="0"/>
                    <a:pt x="1" y="36"/>
                    <a:pt x="1" y="84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10"/>
            <p:cNvSpPr/>
            <p:nvPr/>
          </p:nvSpPr>
          <p:spPr>
            <a:xfrm>
              <a:off x="4967425" y="3059463"/>
              <a:ext cx="3600" cy="3875"/>
            </a:xfrm>
            <a:custGeom>
              <a:rect b="b" l="l" r="r" t="t"/>
              <a:pathLst>
                <a:path extrusionOk="0" h="155" w="144">
                  <a:moveTo>
                    <a:pt x="72" y="0"/>
                  </a:moveTo>
                  <a:cubicBezTo>
                    <a:pt x="24" y="0"/>
                    <a:pt x="1" y="36"/>
                    <a:pt x="1" y="71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10"/>
            <p:cNvSpPr/>
            <p:nvPr/>
          </p:nvSpPr>
          <p:spPr>
            <a:xfrm>
              <a:off x="4950175" y="3074638"/>
              <a:ext cx="3875" cy="3900"/>
            </a:xfrm>
            <a:custGeom>
              <a:rect b="b" l="l" r="r" t="t"/>
              <a:pathLst>
                <a:path extrusionOk="0" h="156" w="155">
                  <a:moveTo>
                    <a:pt x="83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83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2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Condensed SemiBold"/>
              <a:buNone/>
              <a:defRPr sz="2400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b="1" sz="3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b="1" sz="3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b="1" sz="3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b="1" sz="3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b="1" sz="3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b="1" sz="3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b="1" sz="3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b="1" sz="3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5" Type="http://schemas.openxmlformats.org/officeDocument/2006/relationships/image" Target="../media/image2.png"/><Relationship Id="rId6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24"/>
          <p:cNvSpPr txBox="1"/>
          <p:nvPr>
            <p:ph type="ctrTitle"/>
          </p:nvPr>
        </p:nvSpPr>
        <p:spPr>
          <a:xfrm>
            <a:off x="828875" y="436525"/>
            <a:ext cx="7924800" cy="205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Beyond the Horizon</a:t>
            </a:r>
            <a:r>
              <a:rPr lang="en"/>
              <a:t>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Enhanced Panoramas</a:t>
            </a:r>
            <a:br>
              <a:rPr lang="en"/>
            </a:br>
            <a:endParaRPr/>
          </a:p>
        </p:txBody>
      </p:sp>
      <p:grpSp>
        <p:nvGrpSpPr>
          <p:cNvPr id="1058" name="Google Shape;1058;p24"/>
          <p:cNvGrpSpPr/>
          <p:nvPr/>
        </p:nvGrpSpPr>
        <p:grpSpPr>
          <a:xfrm>
            <a:off x="1117899" y="676118"/>
            <a:ext cx="438754" cy="772904"/>
            <a:chOff x="4950175" y="2998438"/>
            <a:chExt cx="88725" cy="156300"/>
          </a:xfrm>
        </p:grpSpPr>
        <p:sp>
          <p:nvSpPr>
            <p:cNvPr id="1059" name="Google Shape;1059;p24"/>
            <p:cNvSpPr/>
            <p:nvPr/>
          </p:nvSpPr>
          <p:spPr>
            <a:xfrm>
              <a:off x="5035000" y="315113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24"/>
            <p:cNvSpPr/>
            <p:nvPr/>
          </p:nvSpPr>
          <p:spPr>
            <a:xfrm>
              <a:off x="5035000" y="3135663"/>
              <a:ext cx="3900" cy="3875"/>
            </a:xfrm>
            <a:custGeom>
              <a:rect b="b" l="l" r="r" t="t"/>
              <a:pathLst>
                <a:path extrusionOk="0" h="155" w="156">
                  <a:moveTo>
                    <a:pt x="72" y="0"/>
                  </a:moveTo>
                  <a:cubicBezTo>
                    <a:pt x="36" y="0"/>
                    <a:pt x="0" y="36"/>
                    <a:pt x="0" y="83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3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24"/>
            <p:cNvSpPr/>
            <p:nvPr/>
          </p:nvSpPr>
          <p:spPr>
            <a:xfrm>
              <a:off x="5035000" y="3120463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72" y="1"/>
                  </a:moveTo>
                  <a:cubicBezTo>
                    <a:pt x="36" y="1"/>
                    <a:pt x="0" y="37"/>
                    <a:pt x="0" y="72"/>
                  </a:cubicBezTo>
                  <a:cubicBezTo>
                    <a:pt x="0" y="120"/>
                    <a:pt x="36" y="156"/>
                    <a:pt x="72" y="156"/>
                  </a:cubicBezTo>
                  <a:cubicBezTo>
                    <a:pt x="119" y="156"/>
                    <a:pt x="155" y="120"/>
                    <a:pt x="155" y="72"/>
                  </a:cubicBezTo>
                  <a:cubicBezTo>
                    <a:pt x="155" y="37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24"/>
            <p:cNvSpPr/>
            <p:nvPr/>
          </p:nvSpPr>
          <p:spPr>
            <a:xfrm>
              <a:off x="5035000" y="310528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24"/>
            <p:cNvSpPr/>
            <p:nvPr/>
          </p:nvSpPr>
          <p:spPr>
            <a:xfrm>
              <a:off x="5035000" y="3090113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24"/>
            <p:cNvSpPr/>
            <p:nvPr/>
          </p:nvSpPr>
          <p:spPr>
            <a:xfrm>
              <a:off x="5035000" y="3074638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24"/>
            <p:cNvSpPr/>
            <p:nvPr/>
          </p:nvSpPr>
          <p:spPr>
            <a:xfrm>
              <a:off x="5035000" y="3059463"/>
              <a:ext cx="3900" cy="3875"/>
            </a:xfrm>
            <a:custGeom>
              <a:rect b="b" l="l" r="r" t="t"/>
              <a:pathLst>
                <a:path extrusionOk="0" h="155" w="156">
                  <a:moveTo>
                    <a:pt x="72" y="0"/>
                  </a:moveTo>
                  <a:cubicBezTo>
                    <a:pt x="36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24"/>
            <p:cNvSpPr/>
            <p:nvPr/>
          </p:nvSpPr>
          <p:spPr>
            <a:xfrm>
              <a:off x="5035000" y="3044263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1"/>
                  </a:moveTo>
                  <a:cubicBezTo>
                    <a:pt x="36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24"/>
            <p:cNvSpPr/>
            <p:nvPr/>
          </p:nvSpPr>
          <p:spPr>
            <a:xfrm>
              <a:off x="5035000" y="302908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24"/>
            <p:cNvSpPr/>
            <p:nvPr/>
          </p:nvSpPr>
          <p:spPr>
            <a:xfrm>
              <a:off x="5035000" y="3013613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20"/>
                    <a:pt x="36" y="155"/>
                    <a:pt x="72" y="155"/>
                  </a:cubicBezTo>
                  <a:cubicBezTo>
                    <a:pt x="119" y="155"/>
                    <a:pt x="155" y="120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24"/>
            <p:cNvSpPr/>
            <p:nvPr/>
          </p:nvSpPr>
          <p:spPr>
            <a:xfrm>
              <a:off x="5035000" y="2998438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2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24"/>
            <p:cNvSpPr/>
            <p:nvPr/>
          </p:nvSpPr>
          <p:spPr>
            <a:xfrm>
              <a:off x="5018025" y="3135663"/>
              <a:ext cx="3900" cy="3875"/>
            </a:xfrm>
            <a:custGeom>
              <a:rect b="b" l="l" r="r" t="t"/>
              <a:pathLst>
                <a:path extrusionOk="0" h="155" w="156">
                  <a:moveTo>
                    <a:pt x="84" y="0"/>
                  </a:moveTo>
                  <a:cubicBezTo>
                    <a:pt x="48" y="0"/>
                    <a:pt x="1" y="36"/>
                    <a:pt x="13" y="83"/>
                  </a:cubicBezTo>
                  <a:cubicBezTo>
                    <a:pt x="13" y="119"/>
                    <a:pt x="48" y="155"/>
                    <a:pt x="84" y="155"/>
                  </a:cubicBezTo>
                  <a:cubicBezTo>
                    <a:pt x="132" y="155"/>
                    <a:pt x="155" y="119"/>
                    <a:pt x="155" y="83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24"/>
            <p:cNvSpPr/>
            <p:nvPr/>
          </p:nvSpPr>
          <p:spPr>
            <a:xfrm>
              <a:off x="5018025" y="3120463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84" y="1"/>
                  </a:moveTo>
                  <a:cubicBezTo>
                    <a:pt x="48" y="1"/>
                    <a:pt x="1" y="37"/>
                    <a:pt x="13" y="72"/>
                  </a:cubicBezTo>
                  <a:cubicBezTo>
                    <a:pt x="13" y="120"/>
                    <a:pt x="48" y="156"/>
                    <a:pt x="84" y="156"/>
                  </a:cubicBezTo>
                  <a:cubicBezTo>
                    <a:pt x="132" y="156"/>
                    <a:pt x="155" y="120"/>
                    <a:pt x="155" y="72"/>
                  </a:cubicBezTo>
                  <a:cubicBezTo>
                    <a:pt x="155" y="37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24"/>
            <p:cNvSpPr/>
            <p:nvPr/>
          </p:nvSpPr>
          <p:spPr>
            <a:xfrm>
              <a:off x="5018025" y="310528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24"/>
            <p:cNvSpPr/>
            <p:nvPr/>
          </p:nvSpPr>
          <p:spPr>
            <a:xfrm>
              <a:off x="5018325" y="3090113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0"/>
                  </a:moveTo>
                  <a:cubicBezTo>
                    <a:pt x="36" y="0"/>
                    <a:pt x="1" y="24"/>
                    <a:pt x="1" y="72"/>
                  </a:cubicBezTo>
                  <a:cubicBezTo>
                    <a:pt x="1" y="119"/>
                    <a:pt x="36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24"/>
            <p:cNvSpPr/>
            <p:nvPr/>
          </p:nvSpPr>
          <p:spPr>
            <a:xfrm>
              <a:off x="5018325" y="3074638"/>
              <a:ext cx="3600" cy="3900"/>
            </a:xfrm>
            <a:custGeom>
              <a:rect b="b" l="l" r="r" t="t"/>
              <a:pathLst>
                <a:path extrusionOk="0" h="156" w="144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24"/>
            <p:cNvSpPr/>
            <p:nvPr/>
          </p:nvSpPr>
          <p:spPr>
            <a:xfrm>
              <a:off x="5018325" y="3059463"/>
              <a:ext cx="3600" cy="3875"/>
            </a:xfrm>
            <a:custGeom>
              <a:rect b="b" l="l" r="r" t="t"/>
              <a:pathLst>
                <a:path extrusionOk="0" h="155" w="144">
                  <a:moveTo>
                    <a:pt x="72" y="0"/>
                  </a:moveTo>
                  <a:cubicBezTo>
                    <a:pt x="36" y="0"/>
                    <a:pt x="1" y="36"/>
                    <a:pt x="1" y="71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24"/>
            <p:cNvSpPr/>
            <p:nvPr/>
          </p:nvSpPr>
          <p:spPr>
            <a:xfrm>
              <a:off x="5018025" y="3044263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84" y="1"/>
                  </a:moveTo>
                  <a:cubicBezTo>
                    <a:pt x="48" y="1"/>
                    <a:pt x="1" y="25"/>
                    <a:pt x="13" y="72"/>
                  </a:cubicBezTo>
                  <a:cubicBezTo>
                    <a:pt x="13" y="120"/>
                    <a:pt x="48" y="144"/>
                    <a:pt x="84" y="144"/>
                  </a:cubicBezTo>
                  <a:cubicBezTo>
                    <a:pt x="132" y="144"/>
                    <a:pt x="155" y="120"/>
                    <a:pt x="155" y="72"/>
                  </a:cubicBezTo>
                  <a:cubicBezTo>
                    <a:pt x="155" y="25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24"/>
            <p:cNvSpPr/>
            <p:nvPr/>
          </p:nvSpPr>
          <p:spPr>
            <a:xfrm>
              <a:off x="5018025" y="302908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24"/>
            <p:cNvSpPr/>
            <p:nvPr/>
          </p:nvSpPr>
          <p:spPr>
            <a:xfrm>
              <a:off x="5018025" y="3013613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84" y="0"/>
                  </a:moveTo>
                  <a:cubicBezTo>
                    <a:pt x="48" y="0"/>
                    <a:pt x="1" y="36"/>
                    <a:pt x="13" y="84"/>
                  </a:cubicBezTo>
                  <a:cubicBezTo>
                    <a:pt x="13" y="120"/>
                    <a:pt x="48" y="155"/>
                    <a:pt x="84" y="155"/>
                  </a:cubicBezTo>
                  <a:cubicBezTo>
                    <a:pt x="132" y="155"/>
                    <a:pt x="155" y="120"/>
                    <a:pt x="155" y="84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24"/>
            <p:cNvSpPr/>
            <p:nvPr/>
          </p:nvSpPr>
          <p:spPr>
            <a:xfrm>
              <a:off x="5001350" y="3120463"/>
              <a:ext cx="3600" cy="3900"/>
            </a:xfrm>
            <a:custGeom>
              <a:rect b="b" l="l" r="r" t="t"/>
              <a:pathLst>
                <a:path extrusionOk="0" h="156" w="144">
                  <a:moveTo>
                    <a:pt x="72" y="1"/>
                  </a:moveTo>
                  <a:cubicBezTo>
                    <a:pt x="25" y="1"/>
                    <a:pt x="1" y="37"/>
                    <a:pt x="1" y="72"/>
                  </a:cubicBezTo>
                  <a:cubicBezTo>
                    <a:pt x="1" y="120"/>
                    <a:pt x="25" y="156"/>
                    <a:pt x="72" y="156"/>
                  </a:cubicBezTo>
                  <a:cubicBezTo>
                    <a:pt x="120" y="156"/>
                    <a:pt x="144" y="120"/>
                    <a:pt x="144" y="72"/>
                  </a:cubicBezTo>
                  <a:cubicBezTo>
                    <a:pt x="144" y="37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24"/>
            <p:cNvSpPr/>
            <p:nvPr/>
          </p:nvSpPr>
          <p:spPr>
            <a:xfrm>
              <a:off x="5001350" y="3105288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24"/>
            <p:cNvSpPr/>
            <p:nvPr/>
          </p:nvSpPr>
          <p:spPr>
            <a:xfrm>
              <a:off x="5001350" y="3090113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0"/>
                  </a:moveTo>
                  <a:cubicBezTo>
                    <a:pt x="25" y="0"/>
                    <a:pt x="1" y="24"/>
                    <a:pt x="1" y="72"/>
                  </a:cubicBezTo>
                  <a:cubicBezTo>
                    <a:pt x="1" y="119"/>
                    <a:pt x="25" y="143"/>
                    <a:pt x="72" y="143"/>
                  </a:cubicBezTo>
                  <a:cubicBezTo>
                    <a:pt x="120" y="143"/>
                    <a:pt x="144" y="119"/>
                    <a:pt x="144" y="72"/>
                  </a:cubicBezTo>
                  <a:cubicBezTo>
                    <a:pt x="144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24"/>
            <p:cNvSpPr/>
            <p:nvPr/>
          </p:nvSpPr>
          <p:spPr>
            <a:xfrm>
              <a:off x="5001350" y="3074638"/>
              <a:ext cx="3600" cy="3900"/>
            </a:xfrm>
            <a:custGeom>
              <a:rect b="b" l="l" r="r" t="t"/>
              <a:pathLst>
                <a:path extrusionOk="0" h="156" w="144">
                  <a:moveTo>
                    <a:pt x="72" y="0"/>
                  </a:moveTo>
                  <a:cubicBezTo>
                    <a:pt x="25" y="0"/>
                    <a:pt x="1" y="36"/>
                    <a:pt x="1" y="84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84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24"/>
            <p:cNvSpPr/>
            <p:nvPr/>
          </p:nvSpPr>
          <p:spPr>
            <a:xfrm>
              <a:off x="5001350" y="3059463"/>
              <a:ext cx="3600" cy="3875"/>
            </a:xfrm>
            <a:custGeom>
              <a:rect b="b" l="l" r="r" t="t"/>
              <a:pathLst>
                <a:path extrusionOk="0" h="155" w="144">
                  <a:moveTo>
                    <a:pt x="72" y="0"/>
                  </a:moveTo>
                  <a:cubicBezTo>
                    <a:pt x="25" y="0"/>
                    <a:pt x="1" y="36"/>
                    <a:pt x="1" y="71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71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24"/>
            <p:cNvSpPr/>
            <p:nvPr/>
          </p:nvSpPr>
          <p:spPr>
            <a:xfrm>
              <a:off x="5001350" y="3044263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1"/>
                  </a:moveTo>
                  <a:cubicBezTo>
                    <a:pt x="25" y="1"/>
                    <a:pt x="1" y="25"/>
                    <a:pt x="1" y="72"/>
                  </a:cubicBezTo>
                  <a:cubicBezTo>
                    <a:pt x="1" y="120"/>
                    <a:pt x="25" y="144"/>
                    <a:pt x="72" y="144"/>
                  </a:cubicBezTo>
                  <a:cubicBezTo>
                    <a:pt x="120" y="144"/>
                    <a:pt x="144" y="120"/>
                    <a:pt x="144" y="72"/>
                  </a:cubicBezTo>
                  <a:cubicBezTo>
                    <a:pt x="144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24"/>
            <p:cNvSpPr/>
            <p:nvPr/>
          </p:nvSpPr>
          <p:spPr>
            <a:xfrm>
              <a:off x="5001350" y="3029088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24"/>
            <p:cNvSpPr/>
            <p:nvPr/>
          </p:nvSpPr>
          <p:spPr>
            <a:xfrm>
              <a:off x="4984100" y="3105288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1"/>
                  </a:moveTo>
                  <a:cubicBezTo>
                    <a:pt x="48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24"/>
            <p:cNvSpPr/>
            <p:nvPr/>
          </p:nvSpPr>
          <p:spPr>
            <a:xfrm>
              <a:off x="4984100" y="3090113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0"/>
                  </a:moveTo>
                  <a:cubicBezTo>
                    <a:pt x="48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24"/>
            <p:cNvSpPr/>
            <p:nvPr/>
          </p:nvSpPr>
          <p:spPr>
            <a:xfrm>
              <a:off x="4984100" y="3074638"/>
              <a:ext cx="3900" cy="3900"/>
            </a:xfrm>
            <a:custGeom>
              <a:rect b="b" l="l" r="r" t="t"/>
              <a:pathLst>
                <a:path extrusionOk="0" h="156" w="156">
                  <a:moveTo>
                    <a:pt x="72" y="0"/>
                  </a:moveTo>
                  <a:cubicBezTo>
                    <a:pt x="48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24"/>
            <p:cNvSpPr/>
            <p:nvPr/>
          </p:nvSpPr>
          <p:spPr>
            <a:xfrm>
              <a:off x="4984100" y="3059463"/>
              <a:ext cx="3900" cy="3875"/>
            </a:xfrm>
            <a:custGeom>
              <a:rect b="b" l="l" r="r" t="t"/>
              <a:pathLst>
                <a:path extrusionOk="0" h="155" w="156">
                  <a:moveTo>
                    <a:pt x="72" y="0"/>
                  </a:moveTo>
                  <a:cubicBezTo>
                    <a:pt x="48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24"/>
            <p:cNvSpPr/>
            <p:nvPr/>
          </p:nvSpPr>
          <p:spPr>
            <a:xfrm>
              <a:off x="4984100" y="3044263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72" y="1"/>
                  </a:moveTo>
                  <a:cubicBezTo>
                    <a:pt x="48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24"/>
            <p:cNvSpPr/>
            <p:nvPr/>
          </p:nvSpPr>
          <p:spPr>
            <a:xfrm>
              <a:off x="4967425" y="3090113"/>
              <a:ext cx="3600" cy="3600"/>
            </a:xfrm>
            <a:custGeom>
              <a:rect b="b" l="l" r="r" t="t"/>
              <a:pathLst>
                <a:path extrusionOk="0" h="144" w="144">
                  <a:moveTo>
                    <a:pt x="72" y="0"/>
                  </a:moveTo>
                  <a:cubicBezTo>
                    <a:pt x="24" y="0"/>
                    <a:pt x="1" y="24"/>
                    <a:pt x="1" y="72"/>
                  </a:cubicBezTo>
                  <a:cubicBezTo>
                    <a:pt x="1" y="119"/>
                    <a:pt x="24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24"/>
            <p:cNvSpPr/>
            <p:nvPr/>
          </p:nvSpPr>
          <p:spPr>
            <a:xfrm>
              <a:off x="4967425" y="3074638"/>
              <a:ext cx="3600" cy="3900"/>
            </a:xfrm>
            <a:custGeom>
              <a:rect b="b" l="l" r="r" t="t"/>
              <a:pathLst>
                <a:path extrusionOk="0" h="156" w="144">
                  <a:moveTo>
                    <a:pt x="72" y="0"/>
                  </a:moveTo>
                  <a:cubicBezTo>
                    <a:pt x="24" y="0"/>
                    <a:pt x="1" y="36"/>
                    <a:pt x="1" y="84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24"/>
            <p:cNvSpPr/>
            <p:nvPr/>
          </p:nvSpPr>
          <p:spPr>
            <a:xfrm>
              <a:off x="4967425" y="3059463"/>
              <a:ext cx="3600" cy="3875"/>
            </a:xfrm>
            <a:custGeom>
              <a:rect b="b" l="l" r="r" t="t"/>
              <a:pathLst>
                <a:path extrusionOk="0" h="155" w="144">
                  <a:moveTo>
                    <a:pt x="72" y="0"/>
                  </a:moveTo>
                  <a:cubicBezTo>
                    <a:pt x="24" y="0"/>
                    <a:pt x="1" y="36"/>
                    <a:pt x="1" y="71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24"/>
            <p:cNvSpPr/>
            <p:nvPr/>
          </p:nvSpPr>
          <p:spPr>
            <a:xfrm>
              <a:off x="4950175" y="3074638"/>
              <a:ext cx="3875" cy="3900"/>
            </a:xfrm>
            <a:custGeom>
              <a:rect b="b" l="l" r="r" t="t"/>
              <a:pathLst>
                <a:path extrusionOk="0" h="156" w="155">
                  <a:moveTo>
                    <a:pt x="83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83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095" name="Google Shape;1095;p24"/>
          <p:cNvCxnSpPr/>
          <p:nvPr/>
        </p:nvCxnSpPr>
        <p:spPr>
          <a:xfrm>
            <a:off x="4037625" y="2244978"/>
            <a:ext cx="12153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096" name="Google Shape;1096;p24"/>
          <p:cNvGrpSpPr/>
          <p:nvPr/>
        </p:nvGrpSpPr>
        <p:grpSpPr>
          <a:xfrm>
            <a:off x="6143125" y="4405925"/>
            <a:ext cx="315575" cy="366750"/>
            <a:chOff x="6143125" y="4405925"/>
            <a:chExt cx="315575" cy="366750"/>
          </a:xfrm>
        </p:grpSpPr>
        <p:grpSp>
          <p:nvGrpSpPr>
            <p:cNvPr id="1097" name="Google Shape;1097;p24"/>
            <p:cNvGrpSpPr/>
            <p:nvPr/>
          </p:nvGrpSpPr>
          <p:grpSpPr>
            <a:xfrm>
              <a:off x="6351500" y="4405925"/>
              <a:ext cx="107200" cy="107175"/>
              <a:chOff x="4125350" y="1946513"/>
              <a:chExt cx="107200" cy="107175"/>
            </a:xfrm>
          </p:grpSpPr>
          <p:sp>
            <p:nvSpPr>
              <p:cNvPr id="1098" name="Google Shape;1098;p24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rect b="b" l="l" r="r" t="t"/>
                <a:pathLst>
                  <a:path extrusionOk="0" h="4287" w="322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" name="Google Shape;1099;p24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rect b="b" l="l" r="r" t="t"/>
                <a:pathLst>
                  <a:path extrusionOk="0" h="311" w="4288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00" name="Google Shape;1100;p24"/>
            <p:cNvGrpSpPr/>
            <p:nvPr/>
          </p:nvGrpSpPr>
          <p:grpSpPr>
            <a:xfrm>
              <a:off x="6143125" y="4513100"/>
              <a:ext cx="107200" cy="107175"/>
              <a:chOff x="4125350" y="1946513"/>
              <a:chExt cx="107200" cy="107175"/>
            </a:xfrm>
          </p:grpSpPr>
          <p:sp>
            <p:nvSpPr>
              <p:cNvPr id="1101" name="Google Shape;1101;p24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rect b="b" l="l" r="r" t="t"/>
                <a:pathLst>
                  <a:path extrusionOk="0" h="4287" w="322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" name="Google Shape;1102;p24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rect b="b" l="l" r="r" t="t"/>
                <a:pathLst>
                  <a:path extrusionOk="0" h="311" w="4288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03" name="Google Shape;1103;p24"/>
            <p:cNvGrpSpPr/>
            <p:nvPr/>
          </p:nvGrpSpPr>
          <p:grpSpPr>
            <a:xfrm>
              <a:off x="6295525" y="4665500"/>
              <a:ext cx="107200" cy="107175"/>
              <a:chOff x="4125350" y="1946513"/>
              <a:chExt cx="107200" cy="107175"/>
            </a:xfrm>
          </p:grpSpPr>
          <p:sp>
            <p:nvSpPr>
              <p:cNvPr id="1104" name="Google Shape;1104;p24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rect b="b" l="l" r="r" t="t"/>
                <a:pathLst>
                  <a:path extrusionOk="0" h="4287" w="322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" name="Google Shape;1105;p24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rect b="b" l="l" r="r" t="t"/>
                <a:pathLst>
                  <a:path extrusionOk="0" h="311" w="4288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aphicFrame>
        <p:nvGraphicFramePr>
          <p:cNvPr id="1106" name="Google Shape;1106;p24"/>
          <p:cNvGraphicFramePr/>
          <p:nvPr/>
        </p:nvGraphicFramePr>
        <p:xfrm>
          <a:off x="2847725" y="2791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{E3ED8DEA-3472-4B3D-B64E-841753C1C0ED}</a:tableStyleId>
              </a:tblPr>
              <a:tblGrid>
                <a:gridCol w="1869675"/>
                <a:gridCol w="1108900"/>
              </a:tblGrid>
              <a:tr h="255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Abhishek Verma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234101002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Ajaypal Singh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234101005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Dhruv Kakadiya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234101013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Jash Ratanghayra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234101009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Kishan Thakkar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234101024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0" name="Shape 1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1" name="Google Shape;1111;p25"/>
          <p:cNvSpPr txBox="1"/>
          <p:nvPr>
            <p:ph type="ctrTitle"/>
          </p:nvPr>
        </p:nvSpPr>
        <p:spPr>
          <a:xfrm>
            <a:off x="609600" y="1040374"/>
            <a:ext cx="7924800" cy="15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1112" name="Google Shape;1112;p25"/>
          <p:cNvSpPr txBox="1"/>
          <p:nvPr>
            <p:ph idx="1" type="subTitle"/>
          </p:nvPr>
        </p:nvSpPr>
        <p:spPr>
          <a:xfrm>
            <a:off x="709050" y="1735200"/>
            <a:ext cx="7725900" cy="167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Creating high-quality </a:t>
            </a:r>
            <a:r>
              <a:rPr lang="en"/>
              <a:t>panoramic </a:t>
            </a:r>
            <a:r>
              <a:rPr lang="en"/>
              <a:t>images remains challenging due to issues like misalignments and exposure differences. This project aims to use a different image processing algorithm that significantly improves panorama seamlessness and overall visual quality. </a:t>
            </a:r>
            <a:endParaRPr/>
          </a:p>
        </p:txBody>
      </p:sp>
    </p:spTree>
  </p:cSld>
  <p:clrMapOvr>
    <a:masterClrMapping/>
  </p:clrMapOvr>
  <mc:AlternateContent>
    <mc:Choice Requires="p14">
      <p:transition p14:dur="200">
        <p:fade thruBlk="1"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6" name="Shape 1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7" name="Google Shape;1117;p26"/>
          <p:cNvSpPr txBox="1"/>
          <p:nvPr>
            <p:ph type="title"/>
          </p:nvPr>
        </p:nvSpPr>
        <p:spPr>
          <a:xfrm>
            <a:off x="409575" y="298850"/>
            <a:ext cx="240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SemiBold"/>
                <a:ea typeface="Montserrat SemiBold"/>
                <a:cs typeface="Montserrat SemiBold"/>
                <a:sym typeface="Montserrat SemiBold"/>
              </a:rPr>
              <a:t>A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SemiBold"/>
                <a:ea typeface="Montserrat SemiBold"/>
                <a:cs typeface="Montserrat SemiBold"/>
                <a:sym typeface="Montserrat SemiBold"/>
              </a:rPr>
              <a:t>R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SemiBold"/>
                <a:ea typeface="Montserrat SemiBold"/>
                <a:cs typeface="Montserrat SemiBold"/>
                <a:sym typeface="Montserrat SemiBold"/>
              </a:rPr>
              <a:t>C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SemiBold"/>
                <a:ea typeface="Montserrat SemiBold"/>
                <a:cs typeface="Montserrat SemiBold"/>
                <a:sym typeface="Montserrat SemiBold"/>
              </a:rPr>
              <a:t>H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SemiBold"/>
                <a:ea typeface="Montserrat SemiBold"/>
                <a:cs typeface="Montserrat SemiBold"/>
                <a:sym typeface="Montserrat SemiBold"/>
              </a:rPr>
              <a:t>I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SemiBold"/>
                <a:ea typeface="Montserrat SemiBold"/>
                <a:cs typeface="Montserrat SemiBold"/>
                <a:sym typeface="Montserrat SemiBold"/>
              </a:rPr>
              <a:t>T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SemiBold"/>
                <a:ea typeface="Montserrat SemiBold"/>
                <a:cs typeface="Montserrat SemiBold"/>
                <a:sym typeface="Montserrat SemiBold"/>
              </a:rPr>
              <a:t>E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SemiBold"/>
                <a:ea typeface="Montserrat SemiBold"/>
                <a:cs typeface="Montserrat SemiBold"/>
                <a:sym typeface="Montserrat SemiBold"/>
              </a:rPr>
              <a:t>C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SemiBold"/>
                <a:ea typeface="Montserrat SemiBold"/>
                <a:cs typeface="Montserrat SemiBold"/>
                <a:sym typeface="Montserrat SemiBold"/>
              </a:rPr>
              <a:t>T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SemiBold"/>
                <a:ea typeface="Montserrat SemiBold"/>
                <a:cs typeface="Montserrat SemiBold"/>
                <a:sym typeface="Montserrat SemiBold"/>
              </a:rPr>
              <a:t>U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SemiBold"/>
                <a:ea typeface="Montserrat SemiBold"/>
                <a:cs typeface="Montserrat SemiBold"/>
                <a:sym typeface="Montserrat SemiBold"/>
              </a:rPr>
              <a:t>R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SemiBold"/>
                <a:ea typeface="Montserrat SemiBold"/>
                <a:cs typeface="Montserrat SemiBold"/>
                <a:sym typeface="Montserrat SemiBold"/>
              </a:rPr>
              <a:t>E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1118" name="Google Shape;111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70300" y="437725"/>
            <a:ext cx="5490549" cy="485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9" name="Google Shape;1119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70250" y="4688850"/>
            <a:ext cx="208451" cy="208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p14:dur="200">
        <p:fade thruBlk="1"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3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4" name="Google Shape;1124;p27"/>
          <p:cNvSpPr txBox="1"/>
          <p:nvPr>
            <p:ph idx="4294967295" type="subTitle"/>
          </p:nvPr>
        </p:nvSpPr>
        <p:spPr>
          <a:xfrm flipH="1">
            <a:off x="3627600" y="1420800"/>
            <a:ext cx="4974300" cy="1738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b="1" lang="en" sz="1800"/>
              <a:t>Optimal Threshold Estimation</a:t>
            </a:r>
            <a:endParaRPr b="1"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b="1" lang="en" sz="1800"/>
              <a:t>Occurrence of Blank Spaces</a:t>
            </a:r>
            <a:endParaRPr b="1"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b="1" lang="en" sz="1800"/>
              <a:t>Extension to Multi-Image Stitching</a:t>
            </a:r>
            <a:endParaRPr b="1" sz="1800"/>
          </a:p>
        </p:txBody>
      </p:sp>
      <p:sp>
        <p:nvSpPr>
          <p:cNvPr id="1125" name="Google Shape;1125;p2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 FACED </a:t>
            </a:r>
            <a:endParaRPr b="0"/>
          </a:p>
        </p:txBody>
      </p:sp>
      <p:sp>
        <p:nvSpPr>
          <p:cNvPr id="1126" name="Google Shape;1126;p27"/>
          <p:cNvSpPr txBox="1"/>
          <p:nvPr>
            <p:ph idx="4294967295" type="title"/>
          </p:nvPr>
        </p:nvSpPr>
        <p:spPr>
          <a:xfrm flipH="1">
            <a:off x="1513400" y="1622550"/>
            <a:ext cx="1803000" cy="45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RESOLVED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1127" name="Google Shape;1127;p27"/>
          <p:cNvSpPr txBox="1"/>
          <p:nvPr>
            <p:ph idx="4294967295" type="subTitle"/>
          </p:nvPr>
        </p:nvSpPr>
        <p:spPr>
          <a:xfrm flipH="1">
            <a:off x="3627600" y="3201775"/>
            <a:ext cx="4796400" cy="672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b="1" lang="en" sz="1800"/>
              <a:t>Motion-induced Inconsistencies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b="1" lang="en" sz="1800"/>
              <a:t>Brightness and Contrast Disparity</a:t>
            </a:r>
            <a:endParaRPr b="1" sz="1800"/>
          </a:p>
        </p:txBody>
      </p:sp>
      <p:sp>
        <p:nvSpPr>
          <p:cNvPr id="1128" name="Google Shape;1128;p27"/>
          <p:cNvSpPr txBox="1"/>
          <p:nvPr>
            <p:ph idx="4294967295" type="title"/>
          </p:nvPr>
        </p:nvSpPr>
        <p:spPr>
          <a:xfrm flipH="1">
            <a:off x="1513400" y="3201775"/>
            <a:ext cx="1803000" cy="45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FUTURE WORK</a:t>
            </a:r>
            <a:endParaRPr sz="1800">
              <a:solidFill>
                <a:schemeClr val="lt1"/>
              </a:solidFill>
            </a:endParaRPr>
          </a:p>
        </p:txBody>
      </p:sp>
      <p:grpSp>
        <p:nvGrpSpPr>
          <p:cNvPr id="1129" name="Google Shape;1129;p27"/>
          <p:cNvGrpSpPr/>
          <p:nvPr/>
        </p:nvGrpSpPr>
        <p:grpSpPr>
          <a:xfrm>
            <a:off x="3876381" y="4522646"/>
            <a:ext cx="1391239" cy="1387652"/>
            <a:chOff x="4010494" y="4522646"/>
            <a:chExt cx="1391239" cy="1387652"/>
          </a:xfrm>
        </p:grpSpPr>
        <p:sp>
          <p:nvSpPr>
            <p:cNvPr id="1130" name="Google Shape;1130;p27"/>
            <p:cNvSpPr/>
            <p:nvPr/>
          </p:nvSpPr>
          <p:spPr>
            <a:xfrm rot="435267">
              <a:off x="4083847" y="4596260"/>
              <a:ext cx="1244549" cy="1240425"/>
            </a:xfrm>
            <a:custGeom>
              <a:rect b="b" l="l" r="r" t="t"/>
              <a:pathLst>
                <a:path extrusionOk="0" h="28873" w="28969">
                  <a:moveTo>
                    <a:pt x="27814" y="0"/>
                  </a:moveTo>
                  <a:cubicBezTo>
                    <a:pt x="28075" y="0"/>
                    <a:pt x="28349" y="107"/>
                    <a:pt x="28552" y="310"/>
                  </a:cubicBezTo>
                  <a:cubicBezTo>
                    <a:pt x="28968" y="727"/>
                    <a:pt x="28968" y="1381"/>
                    <a:pt x="28552" y="1798"/>
                  </a:cubicBezTo>
                  <a:lnTo>
                    <a:pt x="1906" y="28456"/>
                  </a:lnTo>
                  <a:cubicBezTo>
                    <a:pt x="1489" y="28873"/>
                    <a:pt x="834" y="28873"/>
                    <a:pt x="417" y="28456"/>
                  </a:cubicBezTo>
                  <a:cubicBezTo>
                    <a:pt x="1" y="28039"/>
                    <a:pt x="1" y="27385"/>
                    <a:pt x="417" y="26968"/>
                  </a:cubicBezTo>
                  <a:lnTo>
                    <a:pt x="27063" y="310"/>
                  </a:lnTo>
                  <a:cubicBezTo>
                    <a:pt x="27278" y="107"/>
                    <a:pt x="27552" y="0"/>
                    <a:pt x="2781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dk2"/>
                </a:gs>
                <a:gs pos="100000">
                  <a:schemeClr val="lt1"/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131" name="Google Shape;1131;p27"/>
            <p:cNvCxnSpPr/>
            <p:nvPr/>
          </p:nvCxnSpPr>
          <p:spPr>
            <a:xfrm flipH="1" rot="436104">
              <a:off x="4646601" y="4866128"/>
              <a:ext cx="713735" cy="700711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32" name="Google Shape;1132;p27"/>
            <p:cNvCxnSpPr/>
            <p:nvPr/>
          </p:nvCxnSpPr>
          <p:spPr>
            <a:xfrm flipH="1" rot="436104">
              <a:off x="4051876" y="4866128"/>
              <a:ext cx="713735" cy="700711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  <mc:AlternateContent>
    <mc:Choice Requires="p14">
      <p:transition p14:dur="200">
        <p:fade thruBlk="1"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6" name="Shape 1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7" name="Google Shape;1137;p2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Obtained</a:t>
            </a:r>
            <a:endParaRPr/>
          </a:p>
        </p:txBody>
      </p:sp>
      <p:pic>
        <p:nvPicPr>
          <p:cNvPr id="1138" name="Google Shape;113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6950" y="1134600"/>
            <a:ext cx="5143475" cy="1484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9" name="Google Shape;1139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25550" y="1147037"/>
            <a:ext cx="3332700" cy="1459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0" name="Google Shape;1140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05888" y="2735463"/>
            <a:ext cx="1372025" cy="2052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1" name="Google Shape;1141;p2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86949" y="2735501"/>
            <a:ext cx="5143475" cy="14591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p14:dur="200">
        <p:fade thruBlk="1"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Software Developer Engineer Job Description by Slidesgo">
  <a:themeElements>
    <a:clrScheme name="Simple Light">
      <a:dk1>
        <a:srgbClr val="FFFFFF"/>
      </a:dk1>
      <a:lt1>
        <a:srgbClr val="FF5E8E"/>
      </a:lt1>
      <a:dk2>
        <a:srgbClr val="1E003F"/>
      </a:dk2>
      <a:lt2>
        <a:srgbClr val="A64D79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